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134805010" r:id="rId2"/>
    <p:sldId id="485" r:id="rId3"/>
    <p:sldId id="2134805013" r:id="rId4"/>
    <p:sldId id="2134805067" r:id="rId5"/>
    <p:sldId id="2134805068" r:id="rId6"/>
    <p:sldId id="2134805047" r:id="rId7"/>
    <p:sldId id="2134805014" r:id="rId8"/>
    <p:sldId id="2134805069" r:id="rId9"/>
    <p:sldId id="2134805017" r:id="rId10"/>
    <p:sldId id="2134805018" r:id="rId11"/>
    <p:sldId id="2134805048" r:id="rId12"/>
    <p:sldId id="2134805020" r:id="rId13"/>
    <p:sldId id="2134805032" r:id="rId14"/>
    <p:sldId id="2134805051" r:id="rId15"/>
    <p:sldId id="2134805065" r:id="rId16"/>
    <p:sldId id="2134805078" r:id="rId17"/>
    <p:sldId id="2134805050" r:id="rId18"/>
    <p:sldId id="2134805072" r:id="rId19"/>
    <p:sldId id="2134805074" r:id="rId20"/>
    <p:sldId id="2134805071" r:id="rId21"/>
    <p:sldId id="2134805077" r:id="rId22"/>
    <p:sldId id="2134805052" r:id="rId23"/>
    <p:sldId id="2134805070" r:id="rId24"/>
    <p:sldId id="2134805035" r:id="rId25"/>
    <p:sldId id="2134805036" r:id="rId26"/>
    <p:sldId id="2134805037" r:id="rId27"/>
    <p:sldId id="2134805038" r:id="rId28"/>
    <p:sldId id="2134805039" r:id="rId29"/>
    <p:sldId id="2134805076" r:id="rId30"/>
    <p:sldId id="2134805075" r:id="rId31"/>
    <p:sldId id="213480501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0F0F0"/>
    <a:srgbClr val="00B050"/>
    <a:srgbClr val="8566AC"/>
    <a:srgbClr val="DA281C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B0726-1C7B-4B29-BE78-16E8F38A4732}" v="622" dt="2023-07-18T01:26:17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89920" autoAdjust="0"/>
  </p:normalViewPr>
  <p:slideViewPr>
    <p:cSldViewPr snapToGrid="0">
      <p:cViewPr varScale="1">
        <p:scale>
          <a:sx n="105" d="100"/>
          <a:sy n="105" d="100"/>
        </p:scale>
        <p:origin x="726" y="108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B90B0726-1C7B-4B29-BE78-16E8F38A4732}"/>
    <pc:docChg chg="undo custSel addSld delSld modSld">
      <pc:chgData name="Gang Liu" userId="c4dd85b7-3634-4bda-801b-46e8dbbd0b49" providerId="ADAL" clId="{B90B0726-1C7B-4B29-BE78-16E8F38A4732}" dt="2023-07-18T01:26:40.933" v="1584" actId="1076"/>
      <pc:docMkLst>
        <pc:docMk/>
      </pc:docMkLst>
      <pc:sldChg chg="addSp delSp modSp mod modNotesTx">
        <pc:chgData name="Gang Liu" userId="c4dd85b7-3634-4bda-801b-46e8dbbd0b49" providerId="ADAL" clId="{B90B0726-1C7B-4B29-BE78-16E8F38A4732}" dt="2023-07-18T01:23:53.833" v="1470" actId="20577"/>
        <pc:sldMkLst>
          <pc:docMk/>
          <pc:sldMk cId="1840217378" sldId="485"/>
        </pc:sldMkLst>
        <pc:spChg chg="mod">
          <ac:chgData name="Gang Liu" userId="c4dd85b7-3634-4bda-801b-46e8dbbd0b49" providerId="ADAL" clId="{B90B0726-1C7B-4B29-BE78-16E8F38A4732}" dt="2023-07-18T01:18:23.821" v="1316"/>
          <ac:spMkLst>
            <pc:docMk/>
            <pc:sldMk cId="1840217378" sldId="485"/>
            <ac:spMk id="7" creationId="{CD07775E-8BE9-CA20-CDCB-0D72F9123464}"/>
          </ac:spMkLst>
        </pc:spChg>
        <pc:spChg chg="del mod">
          <ac:chgData name="Gang Liu" userId="c4dd85b7-3634-4bda-801b-46e8dbbd0b49" providerId="ADAL" clId="{B90B0726-1C7B-4B29-BE78-16E8F38A4732}" dt="2023-07-17T01:11:50.580" v="6" actId="478"/>
          <ac:spMkLst>
            <pc:docMk/>
            <pc:sldMk cId="1840217378" sldId="485"/>
            <ac:spMk id="8" creationId="{AD85CAEA-7122-ACB4-4CEC-0EB8F2FF7C42}"/>
          </ac:spMkLst>
        </pc:spChg>
        <pc:spChg chg="del mod">
          <ac:chgData name="Gang Liu" userId="c4dd85b7-3634-4bda-801b-46e8dbbd0b49" providerId="ADAL" clId="{B90B0726-1C7B-4B29-BE78-16E8F38A4732}" dt="2023-07-17T01:11:59.952" v="11" actId="478"/>
          <ac:spMkLst>
            <pc:docMk/>
            <pc:sldMk cId="1840217378" sldId="485"/>
            <ac:spMk id="9" creationId="{8EE97D14-6CE9-6B3D-98F2-F68EE9C95A50}"/>
          </ac:spMkLst>
        </pc:spChg>
        <pc:spChg chg="del mod">
          <ac:chgData name="Gang Liu" userId="c4dd85b7-3634-4bda-801b-46e8dbbd0b49" providerId="ADAL" clId="{B90B0726-1C7B-4B29-BE78-16E8F38A4732}" dt="2023-07-17T01:11:47.893" v="4" actId="478"/>
          <ac:spMkLst>
            <pc:docMk/>
            <pc:sldMk cId="1840217378" sldId="485"/>
            <ac:spMk id="10" creationId="{7ACD9656-33ED-D8E5-0730-DA1EEEAC32C5}"/>
          </ac:spMkLst>
        </pc:spChg>
        <pc:spChg chg="del mod">
          <ac:chgData name="Gang Liu" userId="c4dd85b7-3634-4bda-801b-46e8dbbd0b49" providerId="ADAL" clId="{B90B0726-1C7B-4B29-BE78-16E8F38A4732}" dt="2023-07-17T01:11:57.767" v="10" actId="478"/>
          <ac:spMkLst>
            <pc:docMk/>
            <pc:sldMk cId="1840217378" sldId="485"/>
            <ac:spMk id="11" creationId="{778CBFDE-C2F8-2C99-0B55-F42AD04D5518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4" creationId="{BBEF6054-E5D3-84D4-6EFC-7FABC8BE3A6B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5" creationId="{524105DA-6109-125D-D755-078B340E6257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7" creationId="{7CAEAA27-FB5E-9F0F-14DB-04475EB1B0C1}"/>
          </ac:spMkLst>
        </pc:spChg>
        <pc:spChg chg="del mod topLvl">
          <ac:chgData name="Gang Liu" userId="c4dd85b7-3634-4bda-801b-46e8dbbd0b49" providerId="ADAL" clId="{B90B0726-1C7B-4B29-BE78-16E8F38A4732}" dt="2023-07-17T01:12:58.775" v="32" actId="478"/>
          <ac:spMkLst>
            <pc:docMk/>
            <pc:sldMk cId="1840217378" sldId="485"/>
            <ac:spMk id="28" creationId="{25BB3629-8752-DAF9-84DC-715C5780BD0D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" creationId="{A8DBB47A-22B2-A3B1-7CCF-2AAAACD929D3}"/>
          </ac:spMkLst>
        </pc:spChg>
        <pc:spChg chg="del mod">
          <ac:chgData name="Gang Liu" userId="c4dd85b7-3634-4bda-801b-46e8dbbd0b49" providerId="ADAL" clId="{B90B0726-1C7B-4B29-BE78-16E8F38A4732}" dt="2023-07-17T01:11:52.716" v="7" actId="478"/>
          <ac:spMkLst>
            <pc:docMk/>
            <pc:sldMk cId="1840217378" sldId="485"/>
            <ac:spMk id="36" creationId="{A1B54366-01C4-E43F-60B2-1D9CEA13C1FD}"/>
          </ac:spMkLst>
        </pc:spChg>
        <pc:spChg chg="del mod topLvl">
          <ac:chgData name="Gang Liu" userId="c4dd85b7-3634-4bda-801b-46e8dbbd0b49" providerId="ADAL" clId="{B90B0726-1C7B-4B29-BE78-16E8F38A4732}" dt="2023-07-17T01:13:04.743" v="34" actId="478"/>
          <ac:spMkLst>
            <pc:docMk/>
            <pc:sldMk cId="1840217378" sldId="485"/>
            <ac:spMk id="37" creationId="{EA2C2AA0-C44E-AD48-44C8-F126659DF184}"/>
          </ac:spMkLst>
        </pc:spChg>
        <pc:spChg chg="del mod topLvl">
          <ac:chgData name="Gang Liu" userId="c4dd85b7-3634-4bda-801b-46e8dbbd0b49" providerId="ADAL" clId="{B90B0726-1C7B-4B29-BE78-16E8F38A4732}" dt="2023-07-17T01:13:00.445" v="33" actId="478"/>
          <ac:spMkLst>
            <pc:docMk/>
            <pc:sldMk cId="1840217378" sldId="485"/>
            <ac:spMk id="43" creationId="{FD870757-DBA6-5AA0-D34E-517082C7D659}"/>
          </ac:spMkLst>
        </pc:spChg>
        <pc:spChg chg="del mod topLvl">
          <ac:chgData name="Gang Liu" userId="c4dd85b7-3634-4bda-801b-46e8dbbd0b49" providerId="ADAL" clId="{B90B0726-1C7B-4B29-BE78-16E8F38A4732}" dt="2023-07-17T01:12:54.222" v="29" actId="478"/>
          <ac:spMkLst>
            <pc:docMk/>
            <pc:sldMk cId="1840217378" sldId="485"/>
            <ac:spMk id="46" creationId="{631FA3E7-9874-1167-E65C-129BCE701A1A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49" creationId="{4F3B0DEC-6C87-AE2B-3CDF-4BF3B0177E80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55" creationId="{BA6E8960-C0F2-1BD0-E58C-A5E82568F7B9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57" creationId="{02E2276B-F339-1EDC-3607-EA90F4EBBD55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63" creationId="{8C560A7F-0CF7-3542-25B2-C8307D77D355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68" creationId="{B34C1062-EEE3-4B79-68E0-951440D1B3EE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74" creationId="{7B868576-7FDA-86E0-6C1B-C8F02AAD138E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76" creationId="{8FFA3477-553B-F733-2D4D-DFBB07EF0126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83" creationId="{97A4439B-300F-7E13-6FC7-D8793BF01E83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88" creationId="{54BB3C06-606F-2FC4-7010-C7AE790E9FD2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96" creationId="{B41A4CD1-7BB8-FA25-6E68-EE9719EA9FD1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102" creationId="{026C0345-72D9-32B2-48B1-5F1BAB4EDBAB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13" creationId="{D159721B-D283-B39B-A1B9-327459D46CFA}"/>
          </ac:spMkLst>
        </pc:spChg>
        <pc:spChg chg="del mod topLvl">
          <ac:chgData name="Gang Liu" userId="c4dd85b7-3634-4bda-801b-46e8dbbd0b49" providerId="ADAL" clId="{B90B0726-1C7B-4B29-BE78-16E8F38A4732}" dt="2023-07-17T01:12:41.222" v="21" actId="478"/>
          <ac:spMkLst>
            <pc:docMk/>
            <pc:sldMk cId="1840217378" sldId="485"/>
            <ac:spMk id="118" creationId="{F90FA326-BD81-F526-91E6-2CF76B228739}"/>
          </ac:spMkLst>
        </pc:spChg>
        <pc:spChg chg="mod topLvl">
          <ac:chgData name="Gang Liu" userId="c4dd85b7-3634-4bda-801b-46e8dbbd0b49" providerId="ADAL" clId="{B90B0726-1C7B-4B29-BE78-16E8F38A4732}" dt="2023-07-17T01:41:27.391" v="301" actId="14100"/>
          <ac:spMkLst>
            <pc:docMk/>
            <pc:sldMk cId="1840217378" sldId="485"/>
            <ac:spMk id="119" creationId="{E05D5516-51A7-476C-3085-7E08FA331CF1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22" creationId="{C154569A-B05B-BB1A-20EA-CBF93A5E1047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37" creationId="{2BA50171-062D-D5D2-A952-447DE9DAD1CB}"/>
          </ac:spMkLst>
        </pc:spChg>
        <pc:spChg chg="add mod">
          <ac:chgData name="Gang Liu" userId="c4dd85b7-3634-4bda-801b-46e8dbbd0b49" providerId="ADAL" clId="{B90B0726-1C7B-4B29-BE78-16E8F38A4732}" dt="2023-07-17T01:36:38.682" v="238" actId="571"/>
          <ac:spMkLst>
            <pc:docMk/>
            <pc:sldMk cId="1840217378" sldId="485"/>
            <ac:spMk id="141" creationId="{7C93B58D-29F8-E965-9568-4E6C79C26E53}"/>
          </ac:spMkLst>
        </pc:spChg>
        <pc:spChg chg="add del mod">
          <ac:chgData name="Gang Liu" userId="c4dd85b7-3634-4bda-801b-46e8dbbd0b49" providerId="ADAL" clId="{B90B0726-1C7B-4B29-BE78-16E8F38A4732}" dt="2023-07-17T01:37:47.221" v="251"/>
          <ac:spMkLst>
            <pc:docMk/>
            <pc:sldMk cId="1840217378" sldId="485"/>
            <ac:spMk id="151" creationId="{28669DE8-4B1A-CAAB-04D5-0460E7CCD7E6}"/>
          </ac:spMkLst>
        </pc:spChg>
        <pc:spChg chg="del mod topLvl">
          <ac:chgData name="Gang Liu" userId="c4dd85b7-3634-4bda-801b-46e8dbbd0b49" providerId="ADAL" clId="{B90B0726-1C7B-4B29-BE78-16E8F38A4732}" dt="2023-07-17T01:12:48.775" v="24" actId="478"/>
          <ac:spMkLst>
            <pc:docMk/>
            <pc:sldMk cId="1840217378" sldId="485"/>
            <ac:spMk id="155" creationId="{CDFCB625-B887-0BCA-8BA8-82A0EFAD6066}"/>
          </ac:spMkLst>
        </pc:spChg>
        <pc:spChg chg="del mod topLvl">
          <ac:chgData name="Gang Liu" userId="c4dd85b7-3634-4bda-801b-46e8dbbd0b49" providerId="ADAL" clId="{B90B0726-1C7B-4B29-BE78-16E8F38A4732}" dt="2023-07-17T01:12:57.393" v="31" actId="478"/>
          <ac:spMkLst>
            <pc:docMk/>
            <pc:sldMk cId="1840217378" sldId="485"/>
            <ac:spMk id="156" creationId="{7B34E1F5-1A2F-66A8-1C30-8F1E03155F9D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58" creationId="{1452924F-7BD6-B9B9-24CF-BD8EB916E826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59" creationId="{4B93F16F-F411-4B27-5370-0A7031C4ED3D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60" creationId="{FA2420AB-38E3-5F29-81EC-96952593CD83}"/>
          </ac:spMkLst>
        </pc:spChg>
        <pc:spChg chg="del mod topLvl">
          <ac:chgData name="Gang Liu" userId="c4dd85b7-3634-4bda-801b-46e8dbbd0b49" providerId="ADAL" clId="{B90B0726-1C7B-4B29-BE78-16E8F38A4732}" dt="2023-07-17T01:12:47.387" v="23" actId="478"/>
          <ac:spMkLst>
            <pc:docMk/>
            <pc:sldMk cId="1840217378" sldId="485"/>
            <ac:spMk id="161" creationId="{1F4A618B-B023-BBCD-AF17-8DE5A2FDD0DF}"/>
          </ac:spMkLst>
        </pc:spChg>
        <pc:spChg chg="del mod topLvl">
          <ac:chgData name="Gang Liu" userId="c4dd85b7-3634-4bda-801b-46e8dbbd0b49" providerId="ADAL" clId="{B90B0726-1C7B-4B29-BE78-16E8F38A4732}" dt="2023-07-17T01:12:41.222" v="21" actId="478"/>
          <ac:spMkLst>
            <pc:docMk/>
            <pc:sldMk cId="1840217378" sldId="485"/>
            <ac:spMk id="162" creationId="{D7A70092-8F23-730E-26B4-D790F74759B4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63" creationId="{AF5F0157-93C3-4ED5-E5D1-A308F6A138CF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66" creationId="{62778C6A-4BB6-5CEE-73BF-2C1679B88ACC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1" creationId="{A39D1A04-82FB-3CBA-6BE1-58A17615856E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5" creationId="{406252C8-FF2E-F35A-C00D-8D20F6CCFA8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6" creationId="{B1284BFB-CBB7-98D4-5B38-22E69F76AE4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8" creationId="{E3F47E17-4E4B-0696-0F3B-D2B022610C0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9" creationId="{7E40CDBF-C35F-0B76-DC33-6F48E08C4CD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82" creationId="{49D49177-5D02-F961-7B81-23D387AE2237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85" creationId="{DFB6CC46-B887-D0CC-F5A5-A2146BEDE17E}"/>
          </ac:spMkLst>
        </pc:spChg>
        <pc:spChg chg="del mod topLvl">
          <ac:chgData name="Gang Liu" userId="c4dd85b7-3634-4bda-801b-46e8dbbd0b49" providerId="ADAL" clId="{B90B0726-1C7B-4B29-BE78-16E8F38A4732}" dt="2023-07-17T01:33:20.551" v="140" actId="478"/>
          <ac:spMkLst>
            <pc:docMk/>
            <pc:sldMk cId="1840217378" sldId="485"/>
            <ac:spMk id="186" creationId="{38C93C9B-C505-D311-7608-67AC67CBD607}"/>
          </ac:spMkLst>
        </pc:spChg>
        <pc:spChg chg="del mod topLvl">
          <ac:chgData name="Gang Liu" userId="c4dd85b7-3634-4bda-801b-46e8dbbd0b49" providerId="ADAL" clId="{B90B0726-1C7B-4B29-BE78-16E8F38A4732}" dt="2023-07-17T01:12:50.240" v="25" actId="478"/>
          <ac:spMkLst>
            <pc:docMk/>
            <pc:sldMk cId="1840217378" sldId="485"/>
            <ac:spMk id="187" creationId="{4047C6A4-A6AF-67B0-DDA7-3D40E8FD3621}"/>
          </ac:spMkLst>
        </pc:spChg>
        <pc:spChg chg="add del mod topLvl">
          <ac:chgData name="Gang Liu" userId="c4dd85b7-3634-4bda-801b-46e8dbbd0b49" providerId="ADAL" clId="{B90B0726-1C7B-4B29-BE78-16E8F38A4732}" dt="2023-07-17T01:12:47.387" v="23" actId="478"/>
          <ac:spMkLst>
            <pc:docMk/>
            <pc:sldMk cId="1840217378" sldId="485"/>
            <ac:spMk id="188" creationId="{98168644-4102-D55E-1DF2-A11A82CF7DF0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5" creationId="{BA3490E8-D660-0FDF-9FAC-87B2BAA2C25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7" creationId="{D20556D0-9D19-7760-B776-5D6603E5406D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9" creationId="{91F6F973-5B09-239B-5D4E-810731013CB0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7T01:53:00.915" v="730" actId="1076"/>
          <ac:spMkLst>
            <pc:docMk/>
            <pc:sldMk cId="1840217378" sldId="485"/>
            <ac:spMk id="334" creationId="{3B1087A6-4AE7-9EB4-A536-8BCA108CAEC8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35" creationId="{D2737376-5DF8-91C6-8ACC-5E6F46534590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8" creationId="{114CBFA0-CA02-EA72-DA46-703D25069506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39" creationId="{2AECBB0E-D9B0-86FB-13E0-6BF245E7924A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45" creationId="{F041A3D7-EAA9-895E-5471-15C17FEB0F57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46" creationId="{F707C758-190D-23C7-A33D-C5C5A0DA31F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52" creationId="{8889CD62-FD11-0953-3F30-70B994B683CC}"/>
          </ac:spMkLst>
        </pc:spChg>
        <pc:spChg chg="add 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55" creationId="{05DA46FC-4625-BAF3-CD79-18EE72BA851A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57" creationId="{6785CDC2-1157-F85B-2450-E120EA3DA40E}"/>
          </ac:spMkLst>
        </pc:spChg>
        <pc:grpChg chg="add mod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2" creationId="{CDCBA973-3510-93D8-7F71-45BF88C84C8D}"/>
          </ac:grpSpMkLst>
        </pc:grpChg>
        <pc:grpChg chg="del mod topLvl">
          <ac:chgData name="Gang Liu" userId="c4dd85b7-3634-4bda-801b-46e8dbbd0b49" providerId="ADAL" clId="{B90B0726-1C7B-4B29-BE78-16E8F38A4732}" dt="2023-07-17T01:12:47.387" v="23" actId="478"/>
          <ac:grpSpMkLst>
            <pc:docMk/>
            <pc:sldMk cId="1840217378" sldId="485"/>
            <ac:grpSpMk id="47" creationId="{8A555D25-07F1-39C6-4F52-EF38BC1814E8}"/>
          </ac:grpSpMkLst>
        </pc:grpChg>
        <pc:grpChg chg="mod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61" creationId="{1DE74FCB-343C-ABEE-1979-19507EEC773B}"/>
          </ac:grpSpMkLst>
        </pc:grpChg>
        <pc:grpChg chg="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65" creationId="{A289E567-6B36-6784-61D7-DAEACC4C3D6E}"/>
          </ac:grpSpMkLst>
        </pc:grpChg>
        <pc:grpChg chg="mod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7T01:12:41.222" v="21" actId="478"/>
          <ac:grpSpMkLst>
            <pc:docMk/>
            <pc:sldMk cId="1840217378" sldId="485"/>
            <ac:grpSpMk id="86" creationId="{F7153130-0038-1888-6A49-DF89142FD845}"/>
          </ac:grpSpMkLst>
        </pc:grpChg>
        <pc:grpChg chg="mod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100" creationId="{AA073166-F41D-C1D1-3797-B2BA24E670D6}"/>
          </ac:grpSpMkLst>
        </pc:grpChg>
        <pc:grpChg chg="add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111" creationId="{D4CF52E4-9A13-0484-342B-9C3A284824FD}"/>
          </ac:grpSpMkLst>
        </pc:grpChg>
        <pc:grpChg chg="del mod topLvl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120" creationId="{409C62EF-EB45-37DF-E40E-10C6648F8059}"/>
          </ac:grpSpMkLst>
        </pc:grpChg>
        <pc:grpChg chg="add del mod">
          <ac:chgData name="Gang Liu" userId="c4dd85b7-3634-4bda-801b-46e8dbbd0b49" providerId="ADAL" clId="{B90B0726-1C7B-4B29-BE78-16E8F38A4732}" dt="2023-07-17T01:40:36.586" v="294" actId="165"/>
          <ac:grpSpMkLst>
            <pc:docMk/>
            <pc:sldMk cId="1840217378" sldId="485"/>
            <ac:grpSpMk id="136" creationId="{BB02D5B5-E976-33B3-79C8-FCBD91A1FB32}"/>
          </ac:grpSpMkLst>
        </pc:grpChg>
        <pc:grpChg chg="add 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52" creationId="{5FAAEEF6-2353-6BB5-972E-0E52DE48DBB4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53" creationId="{955DCF2A-BADE-B87F-0DC8-56B167FFDEC9}"/>
          </ac:grpSpMkLst>
        </pc:grpChg>
        <pc:grpChg chg="del mod topLvl">
          <ac:chgData name="Gang Liu" userId="c4dd85b7-3634-4bda-801b-46e8dbbd0b49" providerId="ADAL" clId="{B90B0726-1C7B-4B29-BE78-16E8F38A4732}" dt="2023-07-17T01:12:29.473" v="17" actId="165"/>
          <ac:grpSpMkLst>
            <pc:docMk/>
            <pc:sldMk cId="1840217378" sldId="485"/>
            <ac:grpSpMk id="169" creationId="{3AE4FE24-DB94-1E51-EC7C-08F3C8FFF82A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81" creationId="{7D8D2C4B-33D7-EBA2-B734-AD4BC518E51D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90" creationId="{C68CDA96-ADD4-7C84-B117-A3664630DBB0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20" creationId="{96E3A9DF-99F9-BC97-84FB-EF166EB035AF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21" creationId="{B8FF38D1-7EDD-D079-9199-E1F9E93F0B9E}"/>
          </ac:grpSpMkLst>
        </pc:grpChg>
        <pc:grpChg chg="add del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331" creationId="{8B2073F6-C097-150A-60D2-02CDBBEFFB2C}"/>
          </ac:grpSpMkLst>
        </pc:grpChg>
        <pc:grpChg chg="add del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332" creationId="{45B5D3AD-4BF3-96B3-EF9D-D7D34A18F78E}"/>
          </ac:grpSpMkLst>
        </pc:grpChg>
        <pc:grpChg chg="del">
          <ac:chgData name="Gang Liu" userId="c4dd85b7-3634-4bda-801b-46e8dbbd0b49" providerId="ADAL" clId="{B90B0726-1C7B-4B29-BE78-16E8F38A4732}" dt="2023-07-17T01:11:36.191" v="2" actId="165"/>
          <ac:grpSpMkLst>
            <pc:docMk/>
            <pc:sldMk cId="1840217378" sldId="485"/>
            <ac:grpSpMk id="340" creationId="{3E967B23-A45B-3FDA-6EE1-5E38FEDCA699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50" creationId="{9C5BA2A6-E486-797F-0E5D-C21D00F92780}"/>
          </ac:grpSpMkLst>
        </pc:grpChg>
        <pc:grpChg chg="add mod">
          <ac:chgData name="Gang Liu" userId="c4dd85b7-3634-4bda-801b-46e8dbbd0b49" providerId="ADAL" clId="{B90B0726-1C7B-4B29-BE78-16E8F38A4732}" dt="2023-07-17T02:07:57.962" v="1190" actId="108"/>
          <ac:grpSpMkLst>
            <pc:docMk/>
            <pc:sldMk cId="1840217378" sldId="485"/>
            <ac:grpSpMk id="358" creationId="{E75D65E2-5E3E-1823-1215-E25B616C478E}"/>
          </ac:grpSpMkLst>
        </pc:grp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0" creationId="{1738F306-67F8-5267-6632-8929CDC3E94C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4" creationId="{36CAE1CD-9AF9-B871-D1CC-C542BC8B94DE}"/>
          </ac:picMkLst>
        </pc:picChg>
        <pc:picChg chg="del mod">
          <ac:chgData name="Gang Liu" userId="c4dd85b7-3634-4bda-801b-46e8dbbd0b49" providerId="ADAL" clId="{B90B0726-1C7B-4B29-BE78-16E8F38A4732}" dt="2023-07-17T01:11:49.197" v="5" actId="478"/>
          <ac:picMkLst>
            <pc:docMk/>
            <pc:sldMk cId="1840217378" sldId="485"/>
            <ac:picMk id="34" creationId="{3519171E-0766-3933-0960-5694F455F2CE}"/>
          </ac:picMkLst>
        </pc:picChg>
        <pc:picChg chg="del mod">
          <ac:chgData name="Gang Liu" userId="c4dd85b7-3634-4bda-801b-46e8dbbd0b49" providerId="ADAL" clId="{B90B0726-1C7B-4B29-BE78-16E8F38A4732}" dt="2023-07-17T01:11:46.010" v="3" actId="478"/>
          <ac:picMkLst>
            <pc:docMk/>
            <pc:sldMk cId="1840217378" sldId="485"/>
            <ac:picMk id="35" creationId="{FF479622-078F-AAEA-78DE-2EB8D2C0D4A8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48" creationId="{E18C4985-3D49-FDB5-313A-FB599C6DA39E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0" creationId="{AA55FDC2-C2E6-4DBE-F0BC-EFEAB11A3BD4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1" creationId="{FCDB3C41-994C-E0AB-05E5-70267B3245EE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2" creationId="{30FFE039-30AA-17EF-1DF9-EBDA53D2EA93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9" creationId="{927A0063-A519-AC8F-15EE-86B416A4EFF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64" creationId="{462BA18D-7663-262C-9C3A-62D1F3ADD429}"/>
          </ac:picMkLst>
        </pc:picChg>
        <pc:picChg chg="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67" creationId="{452F5DFC-603B-645E-103C-8CD1C07300E5}"/>
          </ac:picMkLst>
        </pc:picChg>
        <pc:picChg chg="del mod">
          <ac:chgData name="Gang Liu" userId="c4dd85b7-3634-4bda-801b-46e8dbbd0b49" providerId="ADAL" clId="{B90B0726-1C7B-4B29-BE78-16E8F38A4732}" dt="2023-07-17T01:34:52.220" v="193" actId="478"/>
          <ac:picMkLst>
            <pc:docMk/>
            <pc:sldMk cId="1840217378" sldId="485"/>
            <ac:picMk id="69" creationId="{2D85DDA5-7715-508B-1F62-AEE4AC298A6C}"/>
          </ac:picMkLst>
        </pc:picChg>
        <pc:picChg chg="mod">
          <ac:chgData name="Gang Liu" userId="c4dd85b7-3634-4bda-801b-46e8dbbd0b49" providerId="ADAL" clId="{B90B0726-1C7B-4B29-BE78-16E8F38A4732}" dt="2023-07-17T02:06:50.787" v="1182" actId="108"/>
          <ac:picMkLst>
            <pc:docMk/>
            <pc:sldMk cId="1840217378" sldId="485"/>
            <ac:picMk id="70" creationId="{17887DEC-C91F-AE11-BE06-0B01F4370CB5}"/>
          </ac:picMkLst>
        </pc:picChg>
        <pc:picChg chg="mod">
          <ac:chgData name="Gang Liu" userId="c4dd85b7-3634-4bda-801b-46e8dbbd0b49" providerId="ADAL" clId="{B90B0726-1C7B-4B29-BE78-16E8F38A4732}" dt="2023-07-17T02:06:47.946" v="1181" actId="2085"/>
          <ac:picMkLst>
            <pc:docMk/>
            <pc:sldMk cId="1840217378" sldId="485"/>
            <ac:picMk id="71" creationId="{A714BF14-7B62-7A3D-C84D-3C57250B785E}"/>
          </ac:picMkLst>
        </pc:picChg>
        <pc:picChg chg="del mod">
          <ac:chgData name="Gang Liu" userId="c4dd85b7-3634-4bda-801b-46e8dbbd0b49" providerId="ADAL" clId="{B90B0726-1C7B-4B29-BE78-16E8F38A4732}" dt="2023-07-17T01:32:10.348" v="99" actId="478"/>
          <ac:picMkLst>
            <pc:docMk/>
            <pc:sldMk cId="1840217378" sldId="485"/>
            <ac:picMk id="75" creationId="{07666312-DD00-9101-AE8D-9CC61FE0B441}"/>
          </ac:picMkLst>
        </pc:picChg>
        <pc:picChg chg="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79" creationId="{2F332306-420E-81AF-4B95-54305D30D5FA}"/>
          </ac:picMkLst>
        </pc:picChg>
        <pc:picChg chg="mod">
          <ac:chgData name="Gang Liu" userId="c4dd85b7-3634-4bda-801b-46e8dbbd0b49" providerId="ADAL" clId="{B90B0726-1C7B-4B29-BE78-16E8F38A4732}" dt="2023-07-17T02:06:53.470" v="1183" actId="108"/>
          <ac:picMkLst>
            <pc:docMk/>
            <pc:sldMk cId="1840217378" sldId="485"/>
            <ac:picMk id="85" creationId="{99E4DCA4-6A5C-C379-EAF6-BED3BDC5211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87" creationId="{8C6B9650-FFE7-A0FD-E08E-F49CCE53D71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89" creationId="{0332DC78-F65F-4531-9385-29ECDBF15349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0" creationId="{B56CF4D2-8F70-3181-67A4-9EBD6D27E603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1" creationId="{0FE2DCBB-EBE3-AB12-B1A2-F2AA2291A6B0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8" creationId="{3D2C45C8-9178-61DC-0231-30CB8241F689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103" creationId="{9449DD5B-A3D2-8BBA-3505-6750EBEA63D2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04" creationId="{ECAC396A-B9BF-7F73-E3E7-182A7BCD7CA0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12" creationId="{69D7EE53-1684-B432-1E0F-C0FFAAEA24A3}"/>
          </ac:picMkLst>
        </pc:picChg>
        <pc:picChg chg="add mod topLvl">
          <ac:chgData name="Gang Liu" userId="c4dd85b7-3634-4bda-801b-46e8dbbd0b49" providerId="ADAL" clId="{B90B0726-1C7B-4B29-BE78-16E8F38A4732}" dt="2023-07-17T02:06:55.453" v="1184" actId="108"/>
          <ac:picMkLst>
            <pc:docMk/>
            <pc:sldMk cId="1840217378" sldId="485"/>
            <ac:picMk id="114" creationId="{E2BB9274-AC4B-CF3B-55B5-AFC5E3BA7649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21" creationId="{168CF74D-41E4-0F35-B5AC-217417ABF46A}"/>
          </ac:picMkLst>
        </pc:picChg>
        <pc:picChg chg="del mod topLvl">
          <ac:chgData name="Gang Liu" userId="c4dd85b7-3634-4bda-801b-46e8dbbd0b49" providerId="ADAL" clId="{B90B0726-1C7B-4B29-BE78-16E8F38A4732}" dt="2023-07-17T01:12:41.222" v="21" actId="478"/>
          <ac:picMkLst>
            <pc:docMk/>
            <pc:sldMk cId="1840217378" sldId="485"/>
            <ac:picMk id="123" creationId="{A7DE9671-C611-4E54-9D7C-5842E5AE66DA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24" creationId="{30836702-ACAB-F2C4-0D17-EE0A3B75AE5A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25" creationId="{5FD8E35D-9719-7ED3-1EC5-C30EC42B6EA5}"/>
          </ac:picMkLst>
        </pc:picChg>
        <pc:picChg chg="add 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35" creationId="{8CA4C036-E6AB-9402-2DED-4A71B7BD91B1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38" creationId="{25823F36-9010-8C83-3D52-8D450A481EF6}"/>
          </ac:picMkLst>
        </pc:picChg>
        <pc:picChg chg="add mod">
          <ac:chgData name="Gang Liu" userId="c4dd85b7-3634-4bda-801b-46e8dbbd0b49" providerId="ADAL" clId="{B90B0726-1C7B-4B29-BE78-16E8F38A4732}" dt="2023-07-17T01:36:38.682" v="238" actId="571"/>
          <ac:picMkLst>
            <pc:docMk/>
            <pc:sldMk cId="1840217378" sldId="485"/>
            <ac:picMk id="140" creationId="{E2B1D647-D51C-4AC3-CC73-05597448DE81}"/>
          </ac:picMkLst>
        </pc:picChg>
        <pc:picChg chg="add del mod">
          <ac:chgData name="Gang Liu" userId="c4dd85b7-3634-4bda-801b-46e8dbbd0b49" providerId="ADAL" clId="{B90B0726-1C7B-4B29-BE78-16E8F38A4732}" dt="2023-07-17T01:37:47.221" v="251"/>
          <ac:picMkLst>
            <pc:docMk/>
            <pc:sldMk cId="1840217378" sldId="485"/>
            <ac:picMk id="150" creationId="{49DAD41F-1BF3-A9A0-568C-8D87DD993860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54" creationId="{1B38BFE7-7866-AE0B-E3B2-9DD16AD165DB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57" creationId="{AE5EA9D9-F74F-2F6B-F867-387C2C0C19DE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4" creationId="{A29E20E6-10DA-123A-F5CB-9104AA74D8C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5" creationId="{C56E0F08-208E-A8F7-CD51-E00D454C9E56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7" creationId="{F6ABB6CF-8CFF-1867-348F-DE45E49C191D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8" creationId="{8D189694-C844-A10A-B01C-83BF7ADC3F55}"/>
          </ac:picMkLst>
        </pc:picChg>
        <pc:picChg chg="del mod topLvl">
          <ac:chgData name="Gang Liu" userId="c4dd85b7-3634-4bda-801b-46e8dbbd0b49" providerId="ADAL" clId="{B90B0726-1C7B-4B29-BE78-16E8F38A4732}" dt="2023-07-17T01:33:22.023" v="141" actId="478"/>
          <ac:picMkLst>
            <pc:docMk/>
            <pc:sldMk cId="1840217378" sldId="485"/>
            <ac:picMk id="170" creationId="{6FFC936E-9AC4-98C8-8889-6E99E5E4604D}"/>
          </ac:picMkLst>
        </pc:picChg>
        <pc:picChg chg="add 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83" creationId="{CB3425E0-055B-046E-19E2-E0F60D4079FB}"/>
          </ac:picMkLst>
        </pc:picChg>
        <pc:picChg chg="add 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84" creationId="{F6DECCF2-3323-2048-7CD1-10BD548A7441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33" creationId="{382460C4-53EC-5BC7-1F79-33761BF96F4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37" creationId="{DC9EBE8C-88F0-BB31-1427-29708CAD72DD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1" creationId="{434337AC-5BE9-6C0C-D585-66BA295B8B9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2" creationId="{699DA3BD-642E-3937-87D7-4323A41A46BA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8" creationId="{F308A897-E505-6FE9-3F39-A4A1FFC3889A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53" creationId="{D86CDE44-582A-1185-E1ED-0F9770FB0E4D}"/>
          </ac:picMkLst>
        </pc:picChg>
        <pc:picChg chg="add 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54" creationId="{83470A02-4F90-53C6-A861-EE813D55C6AA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0" creationId="{D3FD9CA0-2746-7247-9415-CF9F72E09B03}"/>
          </ac:cxnSpMkLst>
        </pc:cxnChg>
        <pc:cxnChg chg="del mod topLvl">
          <ac:chgData name="Gang Liu" userId="c4dd85b7-3634-4bda-801b-46e8dbbd0b49" providerId="ADAL" clId="{B90B0726-1C7B-4B29-BE78-16E8F38A4732}" dt="2023-07-17T01:12:51.422" v="26" actId="478"/>
          <ac:cxnSpMkLst>
            <pc:docMk/>
            <pc:sldMk cId="1840217378" sldId="485"/>
            <ac:cxnSpMk id="38" creationId="{204D45B0-0852-B83B-8772-8B02FA64B51A}"/>
          </ac:cxnSpMkLst>
        </pc:cxnChg>
        <pc:cxnChg chg="del mod topLvl">
          <ac:chgData name="Gang Liu" userId="c4dd85b7-3634-4bda-801b-46e8dbbd0b49" providerId="ADAL" clId="{B90B0726-1C7B-4B29-BE78-16E8F38A4732}" dt="2023-07-17T01:12:47.387" v="23" actId="478"/>
          <ac:cxnSpMkLst>
            <pc:docMk/>
            <pc:sldMk cId="1840217378" sldId="485"/>
            <ac:cxnSpMk id="39" creationId="{44C322F7-07D6-AB4D-020D-9B991E31D584}"/>
          </ac:cxnSpMkLst>
        </pc:cxnChg>
        <pc:cxnChg chg="del mod topLvl">
          <ac:chgData name="Gang Liu" userId="c4dd85b7-3634-4bda-801b-46e8dbbd0b49" providerId="ADAL" clId="{B90B0726-1C7B-4B29-BE78-16E8F38A4732}" dt="2023-07-17T01:12:41.222" v="21" actId="478"/>
          <ac:cxnSpMkLst>
            <pc:docMk/>
            <pc:sldMk cId="1840217378" sldId="485"/>
            <ac:cxnSpMk id="40" creationId="{9445B11C-494D-2CF8-76A8-F17148B26343}"/>
          </ac:cxnSpMkLst>
        </pc:cxnChg>
        <pc:cxnChg chg="del mod">
          <ac:chgData name="Gang Liu" userId="c4dd85b7-3634-4bda-801b-46e8dbbd0b49" providerId="ADAL" clId="{B90B0726-1C7B-4B29-BE78-16E8F38A4732}" dt="2023-07-17T01:11:54.518" v="8" actId="478"/>
          <ac:cxnSpMkLst>
            <pc:docMk/>
            <pc:sldMk cId="1840217378" sldId="485"/>
            <ac:cxnSpMk id="44" creationId="{A212255A-5EC8-208F-F811-00C77518EC93}"/>
          </ac:cxnSpMkLst>
        </pc:cxnChg>
        <pc:cxnChg chg="del mod">
          <ac:chgData name="Gang Liu" userId="c4dd85b7-3634-4bda-801b-46e8dbbd0b49" providerId="ADAL" clId="{B90B0726-1C7B-4B29-BE78-16E8F38A4732}" dt="2023-07-17T01:11:56.010" v="9" actId="478"/>
          <ac:cxnSpMkLst>
            <pc:docMk/>
            <pc:sldMk cId="1840217378" sldId="485"/>
            <ac:cxnSpMk id="45" creationId="{93BD4499-09AE-B659-C4F5-F444B0778FB5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3" creationId="{1C28F457-2BCC-244E-F012-850AD70DF4F2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4" creationId="{8AAAE21A-2797-3DB4-8D0E-EEC5F1FAF8CA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8" creationId="{2832E796-15E0-F488-DCB3-82A53900DBCD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60" creationId="{77EA0C0C-2636-F782-188C-413F18655B2B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62" creationId="{B5E2F911-005D-E5EC-EF93-DBC63862B063}"/>
          </ac:cxnSpMkLst>
        </pc:cxnChg>
        <pc:cxnChg chg="mod">
          <ac:chgData name="Gang Liu" userId="c4dd85b7-3634-4bda-801b-46e8dbbd0b49" providerId="ADAL" clId="{B90B0726-1C7B-4B29-BE78-16E8F38A4732}" dt="2023-07-17T02:08:05.962" v="1191"/>
          <ac:cxnSpMkLst>
            <pc:docMk/>
            <pc:sldMk cId="1840217378" sldId="485"/>
            <ac:cxnSpMk id="72" creationId="{15876DE6-ADF7-ED1F-B39C-327F9C237732}"/>
          </ac:cxnSpMkLst>
        </pc:cxnChg>
        <pc:cxnChg chg="mod">
          <ac:chgData name="Gang Liu" userId="c4dd85b7-3634-4bda-801b-46e8dbbd0b49" providerId="ADAL" clId="{B90B0726-1C7B-4B29-BE78-16E8F38A4732}" dt="2023-07-17T02:09:10.704" v="1198"/>
          <ac:cxnSpMkLst>
            <pc:docMk/>
            <pc:sldMk cId="1840217378" sldId="485"/>
            <ac:cxnSpMk id="73" creationId="{080162BC-5560-62BC-5832-222EE5B7DA27}"/>
          </ac:cxnSpMkLst>
        </pc:cxnChg>
        <pc:cxnChg chg="mod">
          <ac:chgData name="Gang Liu" userId="c4dd85b7-3634-4bda-801b-46e8dbbd0b49" providerId="ADAL" clId="{B90B0726-1C7B-4B29-BE78-16E8F38A4732}" dt="2023-07-17T01:41:18.626" v="300" actId="14100"/>
          <ac:cxnSpMkLst>
            <pc:docMk/>
            <pc:sldMk cId="1840217378" sldId="485"/>
            <ac:cxnSpMk id="78" creationId="{22C8BD02-E88A-A028-77B4-381E965F13E4}"/>
          </ac:cxnSpMkLst>
        </pc:cxnChg>
        <pc:cxnChg chg="mod">
          <ac:chgData name="Gang Liu" userId="c4dd85b7-3634-4bda-801b-46e8dbbd0b49" providerId="ADAL" clId="{B90B0726-1C7B-4B29-BE78-16E8F38A4732}" dt="2023-07-17T02:08:08.903" v="1192" actId="108"/>
          <ac:cxnSpMkLst>
            <pc:docMk/>
            <pc:sldMk cId="1840217378" sldId="485"/>
            <ac:cxnSpMk id="80" creationId="{8682B384-16DC-E770-6F46-4D4386C537A0}"/>
          </ac:cxnSpMkLst>
        </pc:cxnChg>
        <pc:cxnChg chg="mod ord">
          <ac:chgData name="Gang Liu" userId="c4dd85b7-3634-4bda-801b-46e8dbbd0b49" providerId="ADAL" clId="{B90B0726-1C7B-4B29-BE78-16E8F38A4732}" dt="2023-07-17T02:08:43.420" v="1197" actId="167"/>
          <ac:cxnSpMkLst>
            <pc:docMk/>
            <pc:sldMk cId="1840217378" sldId="485"/>
            <ac:cxnSpMk id="82" creationId="{2854E3E2-53F7-3C17-F9AF-9BBFDF15D798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2" creationId="{EF059BD0-E31B-68F1-34F5-C04D9D4509A0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3" creationId="{37C3A3D6-EEB8-67F4-7CD7-12F5CD4D691A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7" creationId="{E8BF07B3-90C2-5DD0-9624-37C08800C655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9" creationId="{84192B69-79FA-CCCC-D27A-72A14FFD3795}"/>
          </ac:cxnSpMkLst>
        </pc:cxnChg>
        <pc:cxnChg chg="del mod topLvl">
          <ac:chgData name="Gang Liu" userId="c4dd85b7-3634-4bda-801b-46e8dbbd0b49" providerId="ADAL" clId="{B90B0726-1C7B-4B29-BE78-16E8F38A4732}" dt="2023-07-17T01:12:53.401" v="28" actId="478"/>
          <ac:cxnSpMkLst>
            <pc:docMk/>
            <pc:sldMk cId="1840217378" sldId="485"/>
            <ac:cxnSpMk id="129" creationId="{16FC5EB8-7134-F3E8-4952-DF055E473306}"/>
          </ac:cxnSpMkLst>
        </pc:cxnChg>
        <pc:cxnChg chg="del mod topLvl">
          <ac:chgData name="Gang Liu" userId="c4dd85b7-3634-4bda-801b-46e8dbbd0b49" providerId="ADAL" clId="{B90B0726-1C7B-4B29-BE78-16E8F38A4732}" dt="2023-07-17T01:12:55.752" v="30" actId="478"/>
          <ac:cxnSpMkLst>
            <pc:docMk/>
            <pc:sldMk cId="1840217378" sldId="485"/>
            <ac:cxnSpMk id="139" creationId="{78F3AF06-3C1B-7832-C329-8BB7E2762F38}"/>
          </ac:cxnSpMkLst>
        </pc:cxnChg>
        <pc:cxnChg chg="add 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42" creationId="{0F111835-46BD-6D40-DB5B-BE0A9E5C3744}"/>
          </ac:cxnSpMkLst>
        </pc:cxnChg>
        <pc:cxnChg chg="del mod">
          <ac:chgData name="Gang Liu" userId="c4dd85b7-3634-4bda-801b-46e8dbbd0b49" providerId="ADAL" clId="{B90B0726-1C7B-4B29-BE78-16E8F38A4732}" dt="2023-07-17T01:12:05.408" v="12" actId="478"/>
          <ac:cxnSpMkLst>
            <pc:docMk/>
            <pc:sldMk cId="1840217378" sldId="485"/>
            <ac:cxnSpMk id="148" creationId="{515D9F9B-3C69-F937-09AA-E8656E034BDB}"/>
          </ac:cxnSpMkLst>
        </pc:cxnChg>
        <pc:cxnChg chg="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72" creationId="{2449A294-5EEE-A806-D349-A996E9B3973E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73" creationId="{406A1E30-CE8A-DEED-B71B-EBC3E6A3F911}"/>
          </ac:cxnSpMkLst>
        </pc:cxnChg>
        <pc:cxnChg chg="del mod topLvl">
          <ac:chgData name="Gang Liu" userId="c4dd85b7-3634-4bda-801b-46e8dbbd0b49" providerId="ADAL" clId="{B90B0726-1C7B-4B29-BE78-16E8F38A4732}" dt="2023-07-17T01:12:52.356" v="27" actId="478"/>
          <ac:cxnSpMkLst>
            <pc:docMk/>
            <pc:sldMk cId="1840217378" sldId="485"/>
            <ac:cxnSpMk id="174" creationId="{4CDB7599-1F84-A7DC-8B8B-95CB26DF459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77" creationId="{5C59A1DC-E861-DB16-565A-E0DECD88509D}"/>
          </ac:cxnSpMkLst>
        </pc:cxnChg>
        <pc:cxnChg chg="del mod topLvl">
          <ac:chgData name="Gang Liu" userId="c4dd85b7-3634-4bda-801b-46e8dbbd0b49" providerId="ADAL" clId="{B90B0726-1C7B-4B29-BE78-16E8F38A4732}" dt="2023-07-17T01:12:43.813" v="22" actId="478"/>
          <ac:cxnSpMkLst>
            <pc:docMk/>
            <pc:sldMk cId="1840217378" sldId="485"/>
            <ac:cxnSpMk id="180" creationId="{736BCCE7-C660-6807-CAD6-E803BA87B137}"/>
          </ac:cxnSpMkLst>
        </pc:cxn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91" creationId="{8D81C2E2-6149-A167-22D4-D8AC6BB0D570}"/>
          </ac:cxnSpMkLst>
        </pc:cxnChg>
        <pc:cxnChg chg="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23" creationId="{C9C776A8-9833-8F16-7A86-C4D61282305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4" creationId="{08C16D25-4C95-C624-EEA5-905B48EA4FAE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6" creationId="{AB571F3F-09F3-6BE9-F95C-7F346A8D8F2D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8" creationId="{E22B90FE-C31A-0FA4-462D-B4485F61680D}"/>
          </ac:cxnSpMkLst>
        </pc:cxnChg>
        <pc:cxnChg chg="add del 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36" creationId="{B9E361AC-31A9-5FC6-5021-57A2C3D2796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3" creationId="{96D5B5C6-5221-3283-DEE5-6C261B273DA9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4" creationId="{29F1FA0D-68A6-1DF2-78CA-5CBC9148832C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7" creationId="{372711F9-5907-B207-EC10-DB34B91BC362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9" creationId="{A12483F8-F238-8C84-332B-ABECA9C511AF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51" creationId="{D22ECFEC-ACBB-A14E-6BAD-90FDB6E2B42F}"/>
          </ac:cxnSpMkLst>
        </pc:cxnChg>
        <pc:cxnChg chg="add mod">
          <ac:chgData name="Gang Liu" userId="c4dd85b7-3634-4bda-801b-46e8dbbd0b49" providerId="ADAL" clId="{B90B0726-1C7B-4B29-BE78-16E8F38A4732}" dt="2023-07-17T02:07:19.092" v="1188" actId="14100"/>
          <ac:cxnSpMkLst>
            <pc:docMk/>
            <pc:sldMk cId="1840217378" sldId="485"/>
            <ac:cxnSpMk id="362" creationId="{3B7D53D0-7712-23B4-EAB4-05A287DC1537}"/>
          </ac:cxnSpMkLst>
        </pc:cxnChg>
        <pc:cxnChg chg="add mod">
          <ac:chgData name="Gang Liu" userId="c4dd85b7-3634-4bda-801b-46e8dbbd0b49" providerId="ADAL" clId="{B90B0726-1C7B-4B29-BE78-16E8F38A4732}" dt="2023-07-17T02:08:28.647" v="1196" actId="14100"/>
          <ac:cxnSpMkLst>
            <pc:docMk/>
            <pc:sldMk cId="1840217378" sldId="485"/>
            <ac:cxnSpMk id="366" creationId="{033C423E-1835-A5AE-EE8A-54DF33C88D15}"/>
          </ac:cxnSpMkLst>
        </pc:cxnChg>
      </pc:sldChg>
      <pc:sldChg chg="addSp modSp mod">
        <pc:chgData name="Gang Liu" userId="c4dd85b7-3634-4bda-801b-46e8dbbd0b49" providerId="ADAL" clId="{B90B0726-1C7B-4B29-BE78-16E8F38A4732}" dt="2023-07-18T01:26:40.933" v="1584" actId="1076"/>
        <pc:sldMkLst>
          <pc:docMk/>
          <pc:sldMk cId="713288064" sldId="2134805010"/>
        </pc:sldMkLst>
        <pc:spChg chg="add mod">
          <ac:chgData name="Gang Liu" userId="c4dd85b7-3634-4bda-801b-46e8dbbd0b49" providerId="ADAL" clId="{B90B0726-1C7B-4B29-BE78-16E8F38A4732}" dt="2023-07-18T01:26:40.933" v="1584" actId="1076"/>
          <ac:spMkLst>
            <pc:docMk/>
            <pc:sldMk cId="713288064" sldId="2134805010"/>
            <ac:spMk id="2" creationId="{078DA581-FA35-E206-CE22-FA00136A9349}"/>
          </ac:spMkLst>
        </pc:spChg>
        <pc:spChg chg="mod">
          <ac:chgData name="Gang Liu" userId="c4dd85b7-3634-4bda-801b-46e8dbbd0b49" providerId="ADAL" clId="{B90B0726-1C7B-4B29-BE78-16E8F38A4732}" dt="2023-07-17T01:09:27.631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B90B0726-1C7B-4B29-BE78-16E8F38A4732}" dt="2023-07-18T01:25:46.249" v="1567" actId="20577"/>
        <pc:sldMkLst>
          <pc:docMk/>
          <pc:sldMk cId="1724231550" sldId="2134805012"/>
        </pc:sldMkLst>
        <pc:spChg chg="mod">
          <ac:chgData name="Gang Liu" userId="c4dd85b7-3634-4bda-801b-46e8dbbd0b49" providerId="ADAL" clId="{B90B0726-1C7B-4B29-BE78-16E8F38A4732}" dt="2023-07-18T01:19:15.106" v="1323"/>
          <ac:spMkLst>
            <pc:docMk/>
            <pc:sldMk cId="1724231550" sldId="2134805012"/>
            <ac:spMk id="7" creationId="{CD07775E-8BE9-CA20-CDCB-0D72F9123464}"/>
          </ac:spMkLst>
        </pc:spChg>
        <pc:spChg chg="mod topLvl">
          <ac:chgData name="Gang Liu" userId="c4dd85b7-3634-4bda-801b-46e8dbbd0b49" providerId="ADAL" clId="{B90B0726-1C7B-4B29-BE78-16E8F38A4732}" dt="2023-07-17T01:58:46.886" v="939" actId="1076"/>
          <ac:spMkLst>
            <pc:docMk/>
            <pc:sldMk cId="1724231550" sldId="2134805012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7T02:01:01.731" v="998" actId="207"/>
          <ac:spMkLst>
            <pc:docMk/>
            <pc:sldMk cId="1724231550" sldId="2134805012"/>
            <ac:spMk id="14" creationId="{BBEF6054-E5D3-84D4-6EFC-7FABC8BE3A6B}"/>
          </ac:spMkLst>
        </pc:spChg>
        <pc:spChg chg="del mod topLvl">
          <ac:chgData name="Gang Liu" userId="c4dd85b7-3634-4bda-801b-46e8dbbd0b49" providerId="ADAL" clId="{B90B0726-1C7B-4B29-BE78-16E8F38A4732}" dt="2023-07-17T01:55:41.332" v="875" actId="478"/>
          <ac:spMkLst>
            <pc:docMk/>
            <pc:sldMk cId="1724231550" sldId="2134805012"/>
            <ac:spMk id="15" creationId="{524105DA-6109-125D-D755-078B340E6257}"/>
          </ac:spMkLst>
        </pc:spChg>
        <pc:spChg chg="del mod topLvl">
          <ac:chgData name="Gang Liu" userId="c4dd85b7-3634-4bda-801b-46e8dbbd0b49" providerId="ADAL" clId="{B90B0726-1C7B-4B29-BE78-16E8F38A4732}" dt="2023-07-17T01:57:39.512" v="925" actId="478"/>
          <ac:spMkLst>
            <pc:docMk/>
            <pc:sldMk cId="1724231550" sldId="2134805012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7T02:01:23.965" v="1008" actId="1076"/>
          <ac:spMkLst>
            <pc:docMk/>
            <pc:sldMk cId="1724231550" sldId="2134805012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7T02:01:38.091" v="1010" actId="1076"/>
          <ac:spMkLst>
            <pc:docMk/>
            <pc:sldMk cId="1724231550" sldId="2134805012"/>
            <ac:spMk id="27" creationId="{7CAEAA27-FB5E-9F0F-14DB-04475EB1B0C1}"/>
          </ac:spMkLst>
        </pc:spChg>
        <pc:spChg chg="mod topLvl">
          <ac:chgData name="Gang Liu" userId="c4dd85b7-3634-4bda-801b-46e8dbbd0b49" providerId="ADAL" clId="{B90B0726-1C7B-4B29-BE78-16E8F38A4732}" dt="2023-07-17T02:01:14.857" v="1002" actId="1076"/>
          <ac:spMkLst>
            <pc:docMk/>
            <pc:sldMk cId="1724231550" sldId="2134805012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7T01:58:42.754" v="938" actId="1076"/>
          <ac:spMkLst>
            <pc:docMk/>
            <pc:sldMk cId="1724231550" sldId="2134805012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7T01:58:42.754" v="938" actId="1076"/>
          <ac:spMkLst>
            <pc:docMk/>
            <pc:sldMk cId="1724231550" sldId="2134805012"/>
            <ac:spMk id="33" creationId="{A8DBB47A-22B2-A3B1-7CCF-2AAAACD929D3}"/>
          </ac:spMkLst>
        </pc:spChg>
        <pc:spChg chg="mod">
          <ac:chgData name="Gang Liu" userId="c4dd85b7-3634-4bda-801b-46e8dbbd0b49" providerId="ADAL" clId="{B90B0726-1C7B-4B29-BE78-16E8F38A4732}" dt="2023-07-17T02:09:33.142" v="1200" actId="1076"/>
          <ac:spMkLst>
            <pc:docMk/>
            <pc:sldMk cId="1724231550" sldId="2134805012"/>
            <ac:spMk id="68" creationId="{B34C1062-EEE3-4B79-68E0-951440D1B3EE}"/>
          </ac:spMkLst>
        </pc:spChg>
        <pc:spChg chg="mod">
          <ac:chgData name="Gang Liu" userId="c4dd85b7-3634-4bda-801b-46e8dbbd0b49" providerId="ADAL" clId="{B90B0726-1C7B-4B29-BE78-16E8F38A4732}" dt="2023-07-17T02:09:35.104" v="1201" actId="1076"/>
          <ac:spMkLst>
            <pc:docMk/>
            <pc:sldMk cId="1724231550" sldId="2134805012"/>
            <ac:spMk id="74" creationId="{7B868576-7FDA-86E0-6C1B-C8F02AAD138E}"/>
          </ac:spMkLst>
        </pc:spChg>
        <pc:spChg chg="mod">
          <ac:chgData name="Gang Liu" userId="c4dd85b7-3634-4bda-801b-46e8dbbd0b49" providerId="ADAL" clId="{B90B0726-1C7B-4B29-BE78-16E8F38A4732}" dt="2023-07-17T02:09:33.142" v="1200" actId="1076"/>
          <ac:spMkLst>
            <pc:docMk/>
            <pc:sldMk cId="1724231550" sldId="2134805012"/>
            <ac:spMk id="76" creationId="{8FFA3477-553B-F733-2D4D-DFBB07EF0126}"/>
          </ac:spMkLst>
        </pc:spChg>
        <pc:spChg chg="del mod">
          <ac:chgData name="Gang Liu" userId="c4dd85b7-3634-4bda-801b-46e8dbbd0b49" providerId="ADAL" clId="{B90B0726-1C7B-4B29-BE78-16E8F38A4732}" dt="2023-07-17T02:04:59.434" v="1159" actId="478"/>
          <ac:spMkLst>
            <pc:docMk/>
            <pc:sldMk cId="1724231550" sldId="2134805012"/>
            <ac:spMk id="83" creationId="{97A4439B-300F-7E13-6FC7-D8793BF01E83}"/>
          </ac:spMkLst>
        </pc:spChg>
        <pc:spChg chg="mod topLvl">
          <ac:chgData name="Gang Liu" userId="c4dd85b7-3634-4bda-801b-46e8dbbd0b49" providerId="ADAL" clId="{B90B0726-1C7B-4B29-BE78-16E8F38A4732}" dt="2023-07-17T01:59:38.342" v="965" actId="1076"/>
          <ac:spMkLst>
            <pc:docMk/>
            <pc:sldMk cId="1724231550" sldId="2134805012"/>
            <ac:spMk id="113" creationId="{D159721B-D283-B39B-A1B9-327459D46CFA}"/>
          </ac:spMkLst>
        </pc:spChg>
        <pc:spChg chg="del mod topLvl">
          <ac:chgData name="Gang Liu" userId="c4dd85b7-3634-4bda-801b-46e8dbbd0b49" providerId="ADAL" clId="{B90B0726-1C7B-4B29-BE78-16E8F38A4732}" dt="2023-07-17T01:58:18.480" v="935" actId="478"/>
          <ac:spMkLst>
            <pc:docMk/>
            <pc:sldMk cId="1724231550" sldId="2134805012"/>
            <ac:spMk id="119" creationId="{E05D5516-51A7-476C-3085-7E08FA331CF1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122" creationId="{C154569A-B05B-BB1A-20EA-CBF93A5E1047}"/>
          </ac:spMkLst>
        </pc:spChg>
        <pc:spChg chg="mod topLvl">
          <ac:chgData name="Gang Liu" userId="c4dd85b7-3634-4bda-801b-46e8dbbd0b49" providerId="ADAL" clId="{B90B0726-1C7B-4B29-BE78-16E8F38A4732}" dt="2023-07-17T01:55:22.189" v="870" actId="165"/>
          <ac:spMkLst>
            <pc:docMk/>
            <pc:sldMk cId="1724231550" sldId="2134805012"/>
            <ac:spMk id="137" creationId="{2BA50171-062D-D5D2-A952-447DE9DAD1CB}"/>
          </ac:spMkLst>
        </pc:spChg>
        <pc:spChg chg="mod topLvl">
          <ac:chgData name="Gang Liu" userId="c4dd85b7-3634-4bda-801b-46e8dbbd0b49" providerId="ADAL" clId="{B90B0726-1C7B-4B29-BE78-16E8F38A4732}" dt="2023-07-17T01:56:04.073" v="881" actId="1076"/>
          <ac:spMkLst>
            <pc:docMk/>
            <pc:sldMk cId="1724231550" sldId="2134805012"/>
            <ac:spMk id="160" creationId="{FA2420AB-38E3-5F29-81EC-96952593CD83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8T01:15:36.076" v="1215"/>
          <ac:spMkLst>
            <pc:docMk/>
            <pc:sldMk cId="1724231550" sldId="2134805012"/>
            <ac:spMk id="334" creationId="{3B1087A6-4AE7-9EB4-A536-8BCA108CAEC8}"/>
          </ac:spMkLst>
        </pc:spChg>
        <pc:spChg chg="mod topLvl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38" creationId="{114CBFA0-CA02-EA72-DA46-703D25069506}"/>
          </ac:spMkLst>
        </pc:spChg>
        <pc:spChg chg="mod topLvl">
          <ac:chgData name="Gang Liu" userId="c4dd85b7-3634-4bda-801b-46e8dbbd0b49" providerId="ADAL" clId="{B90B0726-1C7B-4B29-BE78-16E8F38A4732}" dt="2023-07-17T01:59:40.225" v="972" actId="20577"/>
          <ac:spMkLst>
            <pc:docMk/>
            <pc:sldMk cId="1724231550" sldId="2134805012"/>
            <ac:spMk id="357" creationId="{6785CDC2-1157-F85B-2450-E120EA3DA40E}"/>
          </ac:spMkLst>
        </pc:spChg>
        <pc:grpChg chg="del mod topLvl">
          <ac:chgData name="Gang Liu" userId="c4dd85b7-3634-4bda-801b-46e8dbbd0b49" providerId="ADAL" clId="{B90B0726-1C7B-4B29-BE78-16E8F38A4732}" dt="2023-07-17T01:57:37.359" v="924" actId="478"/>
          <ac:grpSpMkLst>
            <pc:docMk/>
            <pc:sldMk cId="1724231550" sldId="2134805012"/>
            <ac:grpSpMk id="2" creationId="{CDCBA973-3510-93D8-7F71-45BF88C84C8D}"/>
          </ac:grpSpMkLst>
        </pc:grpChg>
        <pc:grpChg chg="mod topLvl">
          <ac:chgData name="Gang Liu" userId="c4dd85b7-3634-4bda-801b-46e8dbbd0b49" providerId="ADAL" clId="{B90B0726-1C7B-4B29-BE78-16E8F38A4732}" dt="2023-07-17T02:09:33.142" v="1200" actId="1076"/>
          <ac:grpSpMkLst>
            <pc:docMk/>
            <pc:sldMk cId="1724231550" sldId="2134805012"/>
            <ac:grpSpMk id="65" creationId="{A289E567-6B36-6784-61D7-DAEACC4C3D6E}"/>
          </ac:grpSpMkLst>
        </pc:grpChg>
        <pc:grpChg chg="del mod">
          <ac:chgData name="Gang Liu" userId="c4dd85b7-3634-4bda-801b-46e8dbbd0b49" providerId="ADAL" clId="{B90B0726-1C7B-4B29-BE78-16E8F38A4732}" dt="2023-07-17T02:01:49.746" v="1011" actId="478"/>
          <ac:grpSpMkLst>
            <pc:docMk/>
            <pc:sldMk cId="1724231550" sldId="2134805012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111" creationId="{D4CF52E4-9A13-0484-342B-9C3A284824FD}"/>
          </ac:grpSpMkLst>
        </pc:grpChg>
        <pc:grpChg chg="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331" creationId="{8B2073F6-C097-150A-60D2-02CDBBEFFB2C}"/>
          </ac:grpSpMkLst>
        </pc:grpChg>
        <pc:grpChg chg="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332" creationId="{45B5D3AD-4BF3-96B3-EF9D-D7D34A18F78E}"/>
          </ac:grpSpMkLst>
        </pc:grpChg>
        <pc:grpChg chg="del mod">
          <ac:chgData name="Gang Liu" userId="c4dd85b7-3634-4bda-801b-46e8dbbd0b49" providerId="ADAL" clId="{B90B0726-1C7B-4B29-BE78-16E8F38A4732}" dt="2023-07-17T01:55:22.189" v="870" actId="165"/>
          <ac:grpSpMkLst>
            <pc:docMk/>
            <pc:sldMk cId="1724231550" sldId="2134805012"/>
            <ac:grpSpMk id="358" creationId="{E75D65E2-5E3E-1823-1215-E25B616C478E}"/>
          </ac:grpSpMkLst>
        </pc:grpChg>
        <pc:picChg chg="del mod topLvl">
          <ac:chgData name="Gang Liu" userId="c4dd85b7-3634-4bda-801b-46e8dbbd0b49" providerId="ADAL" clId="{B90B0726-1C7B-4B29-BE78-16E8F38A4732}" dt="2023-07-17T01:55:42.332" v="876" actId="478"/>
          <ac:picMkLst>
            <pc:docMk/>
            <pc:sldMk cId="1724231550" sldId="2134805012"/>
            <ac:picMk id="20" creationId="{1738F306-67F8-5267-6632-8929CDC3E94C}"/>
          </ac:picMkLst>
        </pc:picChg>
        <pc:picChg chg="del mod topLvl">
          <ac:chgData name="Gang Liu" userId="c4dd85b7-3634-4bda-801b-46e8dbbd0b49" providerId="ADAL" clId="{B90B0726-1C7B-4B29-BE78-16E8F38A4732}" dt="2023-07-17T01:57:35.477" v="922" actId="478"/>
          <ac:picMkLst>
            <pc:docMk/>
            <pc:sldMk cId="1724231550" sldId="2134805012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7T01:58:42.754" v="938" actId="1076"/>
          <ac:picMkLst>
            <pc:docMk/>
            <pc:sldMk cId="1724231550" sldId="2134805012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7T02:00:02.425" v="976" actId="1076"/>
          <ac:picMkLst>
            <pc:docMk/>
            <pc:sldMk cId="1724231550" sldId="2134805012"/>
            <ac:picMk id="24" creationId="{36CAE1CD-9AF9-B871-D1CC-C542BC8B94DE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67" creationId="{452F5DFC-603B-645E-103C-8CD1C07300E5}"/>
          </ac:picMkLst>
        </pc:picChg>
        <pc:picChg chg="del mod">
          <ac:chgData name="Gang Liu" userId="c4dd85b7-3634-4bda-801b-46e8dbbd0b49" providerId="ADAL" clId="{B90B0726-1C7B-4B29-BE78-16E8F38A4732}" dt="2023-07-17T01:57:41.241" v="926" actId="478"/>
          <ac:picMkLst>
            <pc:docMk/>
            <pc:sldMk cId="1724231550" sldId="2134805012"/>
            <ac:picMk id="70" creationId="{17887DEC-C91F-AE11-BE06-0B01F4370CB5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71" creationId="{A714BF14-7B62-7A3D-C84D-3C57250B785E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79" creationId="{2F332306-420E-81AF-4B95-54305D30D5FA}"/>
          </ac:picMkLst>
        </pc:picChg>
        <pc:picChg chg="del mod">
          <ac:chgData name="Gang Liu" userId="c4dd85b7-3634-4bda-801b-46e8dbbd0b49" providerId="ADAL" clId="{B90B0726-1C7B-4B29-BE78-16E8F38A4732}" dt="2023-07-17T02:01:49.746" v="1011" actId="478"/>
          <ac:picMkLst>
            <pc:docMk/>
            <pc:sldMk cId="1724231550" sldId="2134805012"/>
            <ac:picMk id="85" creationId="{99E4DCA4-6A5C-C379-EAF6-BED3BDC52111}"/>
          </ac:picMkLst>
        </pc:picChg>
        <pc:picChg chg="mod topLvl">
          <ac:chgData name="Gang Liu" userId="c4dd85b7-3634-4bda-801b-46e8dbbd0b49" providerId="ADAL" clId="{B90B0726-1C7B-4B29-BE78-16E8F38A4732}" dt="2023-07-17T01:55:22.189" v="870" actId="165"/>
          <ac:picMkLst>
            <pc:docMk/>
            <pc:sldMk cId="1724231550" sldId="2134805012"/>
            <ac:picMk id="112" creationId="{69D7EE53-1684-B432-1E0F-C0FFAAEA24A3}"/>
          </ac:picMkLst>
        </pc:picChg>
        <pc:picChg chg="mod topLvl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114" creationId="{E2BB9274-AC4B-CF3B-55B5-AFC5E3BA7649}"/>
          </ac:picMkLst>
        </pc:picChg>
        <pc:picChg chg="mod">
          <ac:chgData name="Gang Liu" userId="c4dd85b7-3634-4bda-801b-46e8dbbd0b49" providerId="ADAL" clId="{B90B0726-1C7B-4B29-BE78-16E8F38A4732}" dt="2023-07-17T01:55:27.494" v="871" actId="165"/>
          <ac:picMkLst>
            <pc:docMk/>
            <pc:sldMk cId="1724231550" sldId="2134805012"/>
            <ac:picMk id="121" creationId="{168CF74D-41E4-0F35-B5AC-217417ABF46A}"/>
          </ac:picMkLst>
        </pc:picChg>
        <pc:picChg chg="mod topLvl">
          <ac:chgData name="Gang Liu" userId="c4dd85b7-3634-4bda-801b-46e8dbbd0b49" providerId="ADAL" clId="{B90B0726-1C7B-4B29-BE78-16E8F38A4732}" dt="2023-07-17T01:56:04.073" v="881" actId="1076"/>
          <ac:picMkLst>
            <pc:docMk/>
            <pc:sldMk cId="1724231550" sldId="2134805012"/>
            <ac:picMk id="135" creationId="{8CA4C036-E6AB-9402-2DED-4A71B7BD91B1}"/>
          </ac:picMkLst>
        </pc:picChg>
        <pc:picChg chg="mod topLvl">
          <ac:chgData name="Gang Liu" userId="c4dd85b7-3634-4bda-801b-46e8dbbd0b49" providerId="ADAL" clId="{B90B0726-1C7B-4B29-BE78-16E8F38A4732}" dt="2023-07-17T01:55:22.189" v="870" actId="165"/>
          <ac:picMkLst>
            <pc:docMk/>
            <pc:sldMk cId="1724231550" sldId="2134805012"/>
            <ac:picMk id="138" creationId="{25823F36-9010-8C83-3D52-8D450A481EF6}"/>
          </ac:picMkLst>
        </pc:picChg>
        <pc:picChg chg="mod topLvl">
          <ac:chgData name="Gang Liu" userId="c4dd85b7-3634-4bda-801b-46e8dbbd0b49" providerId="ADAL" clId="{B90B0726-1C7B-4B29-BE78-16E8F38A4732}" dt="2023-07-17T01:59:26.329" v="955" actId="1076"/>
          <ac:picMkLst>
            <pc:docMk/>
            <pc:sldMk cId="1724231550" sldId="2134805012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7T02:09:48.189" v="1202"/>
          <ac:cxnSpMkLst>
            <pc:docMk/>
            <pc:sldMk cId="1724231550" sldId="2134805012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7T02:09:57.120" v="1203"/>
          <ac:cxnSpMkLst>
            <pc:docMk/>
            <pc:sldMk cId="1724231550" sldId="2134805012"/>
            <ac:cxnSpMk id="30" creationId="{D3FD9CA0-2746-7247-9415-CF9F72E09B03}"/>
          </ac:cxnSpMkLst>
        </pc:cxnChg>
        <pc:cxnChg chg="add del mod">
          <ac:chgData name="Gang Liu" userId="c4dd85b7-3634-4bda-801b-46e8dbbd0b49" providerId="ADAL" clId="{B90B0726-1C7B-4B29-BE78-16E8F38A4732}" dt="2023-07-17T02:05:59.415" v="1176"/>
          <ac:cxnSpMkLst>
            <pc:docMk/>
            <pc:sldMk cId="1724231550" sldId="2134805012"/>
            <ac:cxnSpMk id="48" creationId="{8ACA2B2D-1CCB-220E-154F-CCA5F3353D9B}"/>
          </ac:cxnSpMkLst>
        </pc:cxnChg>
        <pc:cxnChg chg="add del mod">
          <ac:chgData name="Gang Liu" userId="c4dd85b7-3634-4bda-801b-46e8dbbd0b49" providerId="ADAL" clId="{B90B0726-1C7B-4B29-BE78-16E8F38A4732}" dt="2023-07-17T02:05:55.339" v="1171"/>
          <ac:cxnSpMkLst>
            <pc:docMk/>
            <pc:sldMk cId="1724231550" sldId="2134805012"/>
            <ac:cxnSpMk id="51" creationId="{41BCF646-BB2A-F106-DAEF-AA7D0F4A5B6A}"/>
          </ac:cxnSpMkLst>
        </pc:cxnChg>
        <pc:cxnChg chg="add del mod">
          <ac:chgData name="Gang Liu" userId="c4dd85b7-3634-4bda-801b-46e8dbbd0b49" providerId="ADAL" clId="{B90B0726-1C7B-4B29-BE78-16E8F38A4732}" dt="2023-07-17T02:10:23.737" v="1211" actId="478"/>
          <ac:cxnSpMkLst>
            <pc:docMk/>
            <pc:sldMk cId="1724231550" sldId="2134805012"/>
            <ac:cxnSpMk id="62" creationId="{CEB15ECA-C5F1-3105-2580-F7F0279FC863}"/>
          </ac:cxnSpMkLst>
        </pc:cxnChg>
        <pc:cxnChg chg="add del mod">
          <ac:chgData name="Gang Liu" userId="c4dd85b7-3634-4bda-801b-46e8dbbd0b49" providerId="ADAL" clId="{B90B0726-1C7B-4B29-BE78-16E8F38A4732}" dt="2023-07-17T02:10:22.233" v="1210" actId="478"/>
          <ac:cxnSpMkLst>
            <pc:docMk/>
            <pc:sldMk cId="1724231550" sldId="2134805012"/>
            <ac:cxnSpMk id="66" creationId="{D020BD36-8A8D-460B-C53E-D25F7CCE4C0A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72" creationId="{15876DE6-ADF7-ED1F-B39C-327F9C237732}"/>
          </ac:cxnSpMkLst>
        </pc:cxnChg>
        <pc:cxnChg chg="del mod">
          <ac:chgData name="Gang Liu" userId="c4dd85b7-3634-4bda-801b-46e8dbbd0b49" providerId="ADAL" clId="{B90B0726-1C7B-4B29-BE78-16E8F38A4732}" dt="2023-07-17T01:59:01.458" v="942" actId="478"/>
          <ac:cxnSpMkLst>
            <pc:docMk/>
            <pc:sldMk cId="1724231550" sldId="2134805012"/>
            <ac:cxnSpMk id="73" creationId="{080162BC-5560-62BC-5832-222EE5B7DA27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78" creationId="{22C8BD02-E88A-A028-77B4-381E965F13E4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80" creationId="{8682B384-16DC-E770-6F46-4D4386C537A0}"/>
          </ac:cxnSpMkLst>
        </pc:cxnChg>
        <pc:cxnChg chg="del mod">
          <ac:chgData name="Gang Liu" userId="c4dd85b7-3634-4bda-801b-46e8dbbd0b49" providerId="ADAL" clId="{B90B0726-1C7B-4B29-BE78-16E8F38A4732}" dt="2023-07-17T02:01:50.881" v="1012" actId="478"/>
          <ac:cxnSpMkLst>
            <pc:docMk/>
            <pc:sldMk cId="1724231550" sldId="2134805012"/>
            <ac:cxnSpMk id="82" creationId="{2854E3E2-53F7-3C17-F9AF-9BBFDF15D798}"/>
          </ac:cxnSpMkLst>
        </pc:cxnChg>
        <pc:cxnChg chg="mod topLvl">
          <ac:chgData name="Gang Liu" userId="c4dd85b7-3634-4bda-801b-46e8dbbd0b49" providerId="ADAL" clId="{B90B0726-1C7B-4B29-BE78-16E8F38A4732}" dt="2023-07-17T02:05:07.425" v="1160" actId="1076"/>
          <ac:cxnSpMkLst>
            <pc:docMk/>
            <pc:sldMk cId="1724231550" sldId="2134805012"/>
            <ac:cxnSpMk id="142" creationId="{0F111835-46BD-6D40-DB5B-BE0A9E5C3744}"/>
          </ac:cxnSpMkLst>
        </pc:cxnChg>
        <pc:cxnChg chg="mod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172" creationId="{2449A294-5EEE-A806-D349-A996E9B3973E}"/>
          </ac:cxnSpMkLst>
        </pc:cxnChg>
        <pc:cxnChg chg="add del mod topLvl">
          <ac:chgData name="Gang Liu" userId="c4dd85b7-3634-4bda-801b-46e8dbbd0b49" providerId="ADAL" clId="{B90B0726-1C7B-4B29-BE78-16E8F38A4732}" dt="2023-07-17T01:57:36.411" v="923" actId="478"/>
          <ac:cxnSpMkLst>
            <pc:docMk/>
            <pc:sldMk cId="1724231550" sldId="2134805012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323" creationId="{C9C776A8-9833-8F16-7A86-C4D612823057}"/>
          </ac:cxnSpMkLst>
        </pc:cxnChg>
        <pc:cxnChg chg="mod topLvl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336" creationId="{B9E361AC-31A9-5FC6-5021-57A2C3D27967}"/>
          </ac:cxnSpMkLst>
        </pc:cxnChg>
      </pc:sldChg>
      <pc:sldChg chg="addSp delSp modSp add mod modNotesTx">
        <pc:chgData name="Gang Liu" userId="c4dd85b7-3634-4bda-801b-46e8dbbd0b49" providerId="ADAL" clId="{B90B0726-1C7B-4B29-BE78-16E8F38A4732}" dt="2023-07-18T01:24:06.390" v="1474" actId="20577"/>
        <pc:sldMkLst>
          <pc:docMk/>
          <pc:sldMk cId="3570238248" sldId="2134805013"/>
        </pc:sldMkLst>
        <pc:spChg chg="mod">
          <ac:chgData name="Gang Liu" userId="c4dd85b7-3634-4bda-801b-46e8dbbd0b49" providerId="ADAL" clId="{B90B0726-1C7B-4B29-BE78-16E8F38A4732}" dt="2023-07-18T01:19:20.012" v="1326"/>
          <ac:spMkLst>
            <pc:docMk/>
            <pc:sldMk cId="3570238248" sldId="2134805013"/>
            <ac:spMk id="7" creationId="{CD07775E-8BE9-CA20-CDCB-0D72F912346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14" creationId="{BBEF6054-E5D3-84D4-6EFC-7FABC8BE3A6B}"/>
          </ac:spMkLst>
        </pc:spChg>
        <pc:spChg chg="del">
          <ac:chgData name="Gang Liu" userId="c4dd85b7-3634-4bda-801b-46e8dbbd0b49" providerId="ADAL" clId="{B90B0726-1C7B-4B29-BE78-16E8F38A4732}" dt="2023-07-18T01:16:48.724" v="1259" actId="478"/>
          <ac:spMkLst>
            <pc:docMk/>
            <pc:sldMk cId="3570238248" sldId="2134805013"/>
            <ac:spMk id="15" creationId="{524105DA-6109-125D-D755-078B340E6257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7" creationId="{7CAEAA27-FB5E-9F0F-14DB-04475EB1B0C1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33" creationId="{A8DBB47A-22B2-A3B1-7CCF-2AAAACD929D3}"/>
          </ac:spMkLst>
        </pc:spChg>
        <pc:spChg chg="mod topLvl">
          <ac:chgData name="Gang Liu" userId="c4dd85b7-3634-4bda-801b-46e8dbbd0b49" providerId="ADAL" clId="{B90B0726-1C7B-4B29-BE78-16E8F38A4732}" dt="2023-07-18T01:17:26.235" v="1270" actId="14100"/>
          <ac:spMkLst>
            <pc:docMk/>
            <pc:sldMk cId="3570238248" sldId="2134805013"/>
            <ac:spMk id="68" creationId="{B34C1062-EEE3-4B79-68E0-951440D1B3EE}"/>
          </ac:spMkLst>
        </pc:spChg>
        <pc:spChg chg="mod topLvl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74" creationId="{7B868576-7FDA-86E0-6C1B-C8F02AAD138E}"/>
          </ac:spMkLst>
        </pc:spChg>
        <pc:spChg chg="mod topLvl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76" creationId="{8FFA3477-553B-F733-2D4D-DFBB07EF0126}"/>
          </ac:spMkLst>
        </pc:spChg>
        <pc:spChg chg="mod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83" creationId="{97A4439B-300F-7E13-6FC7-D8793BF01E83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113" creationId="{D159721B-D283-B39B-A1B9-327459D46CFA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19" creationId="{E05D5516-51A7-476C-3085-7E08FA331CF1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22" creationId="{C154569A-B05B-BB1A-20EA-CBF93A5E1047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137" creationId="{2BA50171-062D-D5D2-A952-447DE9DAD1CB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60" creationId="{FA2420AB-38E3-5F29-81EC-96952593CD83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8T01:15:41.945" v="1221"/>
          <ac:spMkLst>
            <pc:docMk/>
            <pc:sldMk cId="3570238248" sldId="2134805013"/>
            <ac:spMk id="334" creationId="{3B1087A6-4AE7-9EB4-A536-8BCA108CAEC8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38" creationId="{114CBFA0-CA02-EA72-DA46-703D25069506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357" creationId="{6785CDC2-1157-F85B-2450-E120EA3DA40E}"/>
          </ac:spMkLst>
        </pc:s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2" creationId="{CDCBA973-3510-93D8-7F71-45BF88C84C8D}"/>
          </ac:grpSpMkLst>
        </pc:grpChg>
        <pc:grpChg chg="del mod topLvl">
          <ac:chgData name="Gang Liu" userId="c4dd85b7-3634-4bda-801b-46e8dbbd0b49" providerId="ADAL" clId="{B90B0726-1C7B-4B29-BE78-16E8F38A4732}" dt="2023-07-18T01:17:22.275" v="1269" actId="165"/>
          <ac:grpSpMkLst>
            <pc:docMk/>
            <pc:sldMk cId="3570238248" sldId="2134805013"/>
            <ac:grpSpMk id="65" creationId="{A289E567-6B36-6784-61D7-DAEACC4C3D6E}"/>
          </ac:grpSpMkLst>
        </pc:grpChg>
        <pc:grpChg chg="mod topLvl">
          <ac:chgData name="Gang Liu" userId="c4dd85b7-3634-4bda-801b-46e8dbbd0b49" providerId="ADAL" clId="{B90B0726-1C7B-4B29-BE78-16E8F38A4732}" dt="2023-07-18T01:17:22.275" v="1269" actId="165"/>
          <ac:grpSpMkLst>
            <pc:docMk/>
            <pc:sldMk cId="3570238248" sldId="2134805013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111" creationId="{D4CF52E4-9A13-0484-342B-9C3A284824FD}"/>
          </ac:grpSpMkLst>
        </pc:gr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331" creationId="{8B2073F6-C097-150A-60D2-02CDBBEFFB2C}"/>
          </ac:grpSpMkLst>
        </pc:gr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332" creationId="{45B5D3AD-4BF3-96B3-EF9D-D7D34A18F78E}"/>
          </ac:grpSpMkLst>
        </pc:grpChg>
        <pc:grpChg chg="add del mod">
          <ac:chgData name="Gang Liu" userId="c4dd85b7-3634-4bda-801b-46e8dbbd0b49" providerId="ADAL" clId="{B90B0726-1C7B-4B29-BE78-16E8F38A4732}" dt="2023-07-18T01:17:06.417" v="1266" actId="165"/>
          <ac:grpSpMkLst>
            <pc:docMk/>
            <pc:sldMk cId="3570238248" sldId="2134805013"/>
            <ac:grpSpMk id="358" creationId="{E75D65E2-5E3E-1823-1215-E25B616C478E}"/>
          </ac:grpSpMkLst>
        </pc:grpChg>
        <pc:picChg chg="del">
          <ac:chgData name="Gang Liu" userId="c4dd85b7-3634-4bda-801b-46e8dbbd0b49" providerId="ADAL" clId="{B90B0726-1C7B-4B29-BE78-16E8F38A4732}" dt="2023-07-18T01:16:53.120" v="1262" actId="478"/>
          <ac:picMkLst>
            <pc:docMk/>
            <pc:sldMk cId="3570238248" sldId="2134805013"/>
            <ac:picMk id="20" creationId="{1738F306-67F8-5267-6632-8929CDC3E94C}"/>
          </ac:picMkLst>
        </pc:picChg>
        <pc:picChg chg="mod topLvl">
          <ac:chgData name="Gang Liu" userId="c4dd85b7-3634-4bda-801b-46e8dbbd0b49" providerId="ADAL" clId="{B90B0726-1C7B-4B29-BE78-16E8F38A4732}" dt="2023-07-18T01:17:10.251" v="1267" actId="165"/>
          <ac:picMkLst>
            <pc:docMk/>
            <pc:sldMk cId="3570238248" sldId="2134805013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8T01:17:16.685" v="1268" actId="1076"/>
          <ac:picMkLst>
            <pc:docMk/>
            <pc:sldMk cId="3570238248" sldId="2134805013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8T01:17:16.685" v="1268" actId="1076"/>
          <ac:picMkLst>
            <pc:docMk/>
            <pc:sldMk cId="3570238248" sldId="2134805013"/>
            <ac:picMk id="24" creationId="{36CAE1CD-9AF9-B871-D1CC-C542BC8B94DE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67" creationId="{452F5DFC-603B-645E-103C-8CD1C07300E5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0" creationId="{17887DEC-C91F-AE11-BE06-0B01F4370CB5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1" creationId="{A714BF14-7B62-7A3D-C84D-3C57250B785E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9" creationId="{2F332306-420E-81AF-4B95-54305D30D5FA}"/>
          </ac:picMkLst>
        </pc:picChg>
        <pc:picChg chg="mod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85" creationId="{99E4DCA4-6A5C-C379-EAF6-BED3BDC52111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12" creationId="{69D7EE53-1684-B432-1E0F-C0FFAAEA24A3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14" creationId="{E2BB9274-AC4B-CF3B-55B5-AFC5E3BA7649}"/>
          </ac:picMkLst>
        </pc:picChg>
        <pc:picChg chg="mod">
          <ac:chgData name="Gang Liu" userId="c4dd85b7-3634-4bda-801b-46e8dbbd0b49" providerId="ADAL" clId="{B90B0726-1C7B-4B29-BE78-16E8F38A4732}" dt="2023-07-18T01:17:10.251" v="1267" actId="165"/>
          <ac:picMkLst>
            <pc:docMk/>
            <pc:sldMk cId="3570238248" sldId="2134805013"/>
            <ac:picMk id="121" creationId="{168CF74D-41E4-0F35-B5AC-217417ABF46A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35" creationId="{8CA4C036-E6AB-9402-2DED-4A71B7BD91B1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38" creationId="{25823F36-9010-8C83-3D52-8D450A481EF6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8T01:17:16.685" v="1268" actId="1076"/>
          <ac:cxnSpMkLst>
            <pc:docMk/>
            <pc:sldMk cId="3570238248" sldId="2134805013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8T01:17:16.685" v="1268" actId="1076"/>
          <ac:cxnSpMkLst>
            <pc:docMk/>
            <pc:sldMk cId="3570238248" sldId="2134805013"/>
            <ac:cxnSpMk id="30" creationId="{D3FD9CA0-2746-7247-9415-CF9F72E09B03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2" creationId="{15876DE6-ADF7-ED1F-B39C-327F9C237732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3" creationId="{080162BC-5560-62BC-5832-222EE5B7DA27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8" creationId="{22C8BD02-E88A-A028-77B4-381E965F13E4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80" creationId="{8682B384-16DC-E770-6F46-4D4386C537A0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82" creationId="{2854E3E2-53F7-3C17-F9AF-9BBFDF15D798}"/>
          </ac:cxnSpMkLst>
        </pc:cxnChg>
        <pc:cxnChg chg="mod topLvl">
          <ac:chgData name="Gang Liu" userId="c4dd85b7-3634-4bda-801b-46e8dbbd0b49" providerId="ADAL" clId="{B90B0726-1C7B-4B29-BE78-16E8F38A4732}" dt="2023-07-18T01:17:06.417" v="1266" actId="165"/>
          <ac:cxnSpMkLst>
            <pc:docMk/>
            <pc:sldMk cId="3570238248" sldId="2134805013"/>
            <ac:cxnSpMk id="142" creationId="{0F111835-46BD-6D40-DB5B-BE0A9E5C3744}"/>
          </ac:cxnSpMkLst>
        </pc:cxnChg>
        <pc:cxnChg chg="mod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172" creationId="{2449A294-5EEE-A806-D349-A996E9B3973E}"/>
          </ac:cxnSpMkLst>
        </pc:cxnChg>
        <pc:cxnChg chg="mod topLvl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323" creationId="{C9C776A8-9833-8F16-7A86-C4D612823057}"/>
          </ac:cxnSpMkLst>
        </pc:cxnChg>
        <pc:cxnChg chg="mod topLvl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336" creationId="{B9E361AC-31A9-5FC6-5021-57A2C3D27967}"/>
          </ac:cxnSpMkLst>
        </pc:cxnChg>
        <pc:cxnChg chg="mod">
          <ac:chgData name="Gang Liu" userId="c4dd85b7-3634-4bda-801b-46e8dbbd0b49" providerId="ADAL" clId="{B90B0726-1C7B-4B29-BE78-16E8F38A4732}" dt="2023-07-18T01:17:00.132" v="1265" actId="1076"/>
          <ac:cxnSpMkLst>
            <pc:docMk/>
            <pc:sldMk cId="3570238248" sldId="2134805013"/>
            <ac:cxnSpMk id="362" creationId="{3B7D53D0-7712-23B4-EAB4-05A287DC1537}"/>
          </ac:cxnSpMkLst>
        </pc:cxnChg>
        <pc:cxnChg chg="mod">
          <ac:chgData name="Gang Liu" userId="c4dd85b7-3634-4bda-801b-46e8dbbd0b49" providerId="ADAL" clId="{B90B0726-1C7B-4B29-BE78-16E8F38A4732}" dt="2023-07-18T01:17:00.132" v="1265" actId="1076"/>
          <ac:cxnSpMkLst>
            <pc:docMk/>
            <pc:sldMk cId="3570238248" sldId="2134805013"/>
            <ac:cxnSpMk id="366" creationId="{033C423E-1835-A5AE-EE8A-54DF33C88D15}"/>
          </ac:cxnSpMkLst>
        </pc:cxnChg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557293412" sldId="2134805017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106726815" sldId="2134805018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418081946" sldId="2134805019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4260300316" sldId="2134805020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810439632" sldId="2134805021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850391069" sldId="2134805022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051409459" sldId="2134805023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99346411" sldId="2134805024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848429227" sldId="2134805025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235384889" sldId="2134805026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876028179" sldId="2134805027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836028731" sldId="2134805028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276205481" sldId="2134805029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833283996" sldId="2134805035"/>
        </pc:sldMkLst>
      </pc:sld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11/8/2024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大家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好，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今天跟大家分享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Fortinet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AWS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上的安全连接与流量威胁检测方案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手工创建一个</a:t>
            </a:r>
            <a:r>
              <a:rPr lang="en-US" altLang="zh-CN" dirty="0"/>
              <a:t>50G </a:t>
            </a:r>
            <a:r>
              <a:rPr lang="zh-CN" altLang="en-US" dirty="0"/>
              <a:t>硬盘绑定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22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BC11-9AF4-82E3-CE8D-620AC989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F828E-548D-2A4F-B956-ABA726F5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4047D-8170-DC61-338E-4ACB7DD26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依次创建</a:t>
            </a:r>
            <a:r>
              <a:rPr lang="en-US" altLang="zh-CN" dirty="0"/>
              <a:t>FGT1</a:t>
            </a:r>
            <a:r>
              <a:rPr lang="zh-CN" altLang="en-US" dirty="0"/>
              <a:t>和</a:t>
            </a:r>
            <a:r>
              <a:rPr lang="en-US" altLang="zh-CN" dirty="0"/>
              <a:t>FGT2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A9E4F-9ED2-8F03-E1FE-8D6DC9555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00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683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988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E161-9EEC-08F1-B205-23675C3B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52FF8-C0C0-601D-969A-649827090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94843-9AEB-6807-7120-35CA6E770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FD28A-2046-A19B-5F0B-B5FB01D0E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932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E161-9EEC-08F1-B205-23675C3B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52FF8-C0C0-601D-969A-649827090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94843-9AEB-6807-7120-35CA6E770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FD28A-2046-A19B-5F0B-B5FB01D0E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919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4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01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BD64-7865-F78E-DE43-E006B9E2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23B67-00EA-A41B-0704-A0B6ABA3C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0ECDA-8734-3BFE-7213-8BE20AE1F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genrsa</a:t>
            </a:r>
            <a:r>
              <a:rPr lang="en-US" dirty="0"/>
              <a:t> -out </a:t>
            </a:r>
            <a:r>
              <a:rPr lang="en-US" dirty="0" err="1"/>
              <a:t>cakey.pem</a:t>
            </a:r>
            <a:r>
              <a:rPr lang="en-US" dirty="0"/>
              <a:t> 2048 </a:t>
            </a:r>
          </a:p>
          <a:p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genrsa</a:t>
            </a:r>
            <a:r>
              <a:rPr lang="en-US" dirty="0"/>
              <a:t> -out </a:t>
            </a:r>
            <a:r>
              <a:rPr lang="en-US" dirty="0" err="1"/>
              <a:t>serverkey.pem</a:t>
            </a:r>
            <a:r>
              <a:rPr lang="en-US" dirty="0"/>
              <a:t> 2048</a:t>
            </a:r>
          </a:p>
          <a:p>
            <a:r>
              <a:rPr lang="en-US" dirty="0" err="1"/>
              <a:t>openssl</a:t>
            </a:r>
            <a:r>
              <a:rPr lang="en-US" dirty="0"/>
              <a:t> req -x509 -new -nodes -key </a:t>
            </a:r>
            <a:r>
              <a:rPr lang="en-US" dirty="0" err="1"/>
              <a:t>cakey.pem</a:t>
            </a:r>
            <a:r>
              <a:rPr lang="en-US" dirty="0"/>
              <a:t> -sha256 -days 3650 -out </a:t>
            </a:r>
            <a:r>
              <a:rPr lang="en-US" dirty="0" err="1"/>
              <a:t>ca.pem</a:t>
            </a:r>
            <a:endParaRPr lang="en-US" dirty="0"/>
          </a:p>
          <a:p>
            <a:r>
              <a:rPr lang="en-US" dirty="0" err="1"/>
              <a:t>openssl</a:t>
            </a:r>
            <a:r>
              <a:rPr lang="en-US" dirty="0"/>
              <a:t> req -new -sha256 -key </a:t>
            </a:r>
            <a:r>
              <a:rPr lang="en-US" dirty="0" err="1"/>
              <a:t>serverkey.pem</a:t>
            </a:r>
            <a:r>
              <a:rPr lang="en-US" dirty="0"/>
              <a:t> -out </a:t>
            </a:r>
            <a:r>
              <a:rPr lang="en-US" dirty="0" err="1"/>
              <a:t>server.csr</a:t>
            </a:r>
            <a:r>
              <a:rPr lang="en-US" dirty="0"/>
              <a:t> -subj /C=CN/ST=BJ/L=BJ/O=Fortinet/CN=Fortinet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3BB1-1D6D-6177-49D2-3C54F0E88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4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BD64-7865-F78E-DE43-E006B9E2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23B67-00EA-A41B-0704-A0B6ABA3C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0ECDA-8734-3BFE-7213-8BE20AE1F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3BB1-1D6D-6177-49D2-3C54F0E88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9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dirty="0"/>
              <a:t>Linux server default user </a:t>
            </a:r>
            <a:r>
              <a:rPr lang="en-US" dirty="0" err="1"/>
              <a:t>opc</a:t>
            </a:r>
            <a:r>
              <a:rPr lang="en-US" dirty="0"/>
              <a:t> /  </a:t>
            </a:r>
            <a:r>
              <a:rPr lang="en-US" b="1" i="0" dirty="0">
                <a:solidFill>
                  <a:srgbClr val="444444"/>
                </a:solidFill>
                <a:effectLst/>
                <a:latin typeface="Ubuntu" panose="020F0502020204030204" pitchFamily="34" charset="0"/>
              </a:rPr>
              <a:t>backdoor  </a:t>
            </a:r>
            <a:r>
              <a:rPr lang="en-US" b="1" i="0" dirty="0">
                <a:solidFill>
                  <a:srgbClr val="444444"/>
                </a:solidFill>
                <a:effectLst/>
                <a:latin typeface="Ubuntu" panose="020B0504030602030204" pitchFamily="34" charset="0"/>
              </a:rPr>
              <a:t>1LoveOracle!!</a:t>
            </a:r>
            <a:endParaRPr lang="en-US" b="0" i="0" dirty="0">
              <a:solidFill>
                <a:srgbClr val="444444"/>
              </a:solidFill>
              <a:effectLst/>
              <a:latin typeface="Ubuntu" panose="020B0504030602030204" pitchFamily="34" charset="0"/>
            </a:endParaRPr>
          </a:p>
          <a:p>
            <a:r>
              <a:rPr lang="en-US" dirty="0"/>
              <a:t> </a:t>
            </a:r>
          </a:p>
          <a:p>
            <a:r>
              <a:rPr lang="en-US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#cloud-config users: - default - name: backdoor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: ALL=(ALL) NOPASSWD:ALL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lock_passwd</a:t>
            </a:r>
            <a:r>
              <a:rPr lang="en-US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: false passwd: $6$MFhXlUHt$JG.sn2M4ReeZ.V/TDs8AWJzhA1anX0iUbE0WvfR8v/8d4eGv8v6EwhyiKO.6VixMaC8/dG.YQce01QV8w1.dZ0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BD64-7865-F78E-DE43-E006B9E2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23B67-00EA-A41B-0704-A0B6ABA3C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0ECDA-8734-3BFE-7213-8BE20AE1F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3BB1-1D6D-6177-49D2-3C54F0E88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88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BD64-7865-F78E-DE43-E006B9E2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23B67-00EA-A41B-0704-A0B6ABA3C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0ECDA-8734-3BFE-7213-8BE20AE1F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3BB1-1D6D-6177-49D2-3C54F0E88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68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BD64-7865-F78E-DE43-E006B9E2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23B67-00EA-A41B-0704-A0B6ABA3C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0ECDA-8734-3BFE-7213-8BE20AE1F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3BB1-1D6D-6177-49D2-3C54F0E88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51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BD64-7865-F78E-DE43-E006B9E2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23B67-00EA-A41B-0704-A0B6ABA3C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0ECDA-8734-3BFE-7213-8BE20AE1F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3BB1-1D6D-6177-49D2-3C54F0E88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99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742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71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12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92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87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15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防火墙</a:t>
            </a:r>
            <a:r>
              <a:rPr lang="en-US" altLang="zh-CN" dirty="0"/>
              <a:t>HA</a:t>
            </a:r>
            <a:r>
              <a:rPr lang="zh-CN" altLang="en-US" dirty="0"/>
              <a:t>部署建议</a:t>
            </a:r>
            <a:r>
              <a:rPr lang="en-US" altLang="zh-CN" dirty="0"/>
              <a:t>4</a:t>
            </a:r>
            <a:r>
              <a:rPr lang="zh-CN" altLang="en-US" dirty="0"/>
              <a:t>个网卡，</a:t>
            </a:r>
            <a:r>
              <a:rPr lang="en-US" altLang="zh-CN" dirty="0" err="1"/>
              <a:t>mgmt</a:t>
            </a:r>
            <a:r>
              <a:rPr lang="zh-CN" altLang="en-US" dirty="0"/>
              <a:t>（</a:t>
            </a:r>
            <a:r>
              <a:rPr lang="en-US" altLang="zh-CN" dirty="0"/>
              <a:t>default</a:t>
            </a:r>
            <a:r>
              <a:rPr lang="zh-CN" altLang="en-US" dirty="0"/>
              <a:t>）</a:t>
            </a:r>
            <a:r>
              <a:rPr lang="en-US" altLang="zh-CN" dirty="0"/>
              <a:t>inside </a:t>
            </a:r>
            <a:r>
              <a:rPr lang="en-US" altLang="zh-CN"/>
              <a:t>ha outside.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116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丢</a:t>
            </a:r>
            <a:r>
              <a:rPr lang="en-US" altLang="zh-CN" dirty="0"/>
              <a:t>3-5</a:t>
            </a:r>
            <a:r>
              <a:rPr lang="zh-CN" altLang="en-US" dirty="0"/>
              <a:t>个包左右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083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5B80A-8F5A-5FE3-ED5A-848354A1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22992-96CF-2EA9-AD19-D22312605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6FB6D-92C8-5F15-E96F-91168F673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防火墙</a:t>
            </a:r>
            <a:r>
              <a:rPr lang="en-US" altLang="zh-CN" dirty="0"/>
              <a:t>HA</a:t>
            </a:r>
            <a:r>
              <a:rPr lang="zh-CN" altLang="en-US" dirty="0"/>
              <a:t>部署建议</a:t>
            </a:r>
            <a:r>
              <a:rPr lang="en-US" altLang="zh-CN" dirty="0"/>
              <a:t>4</a:t>
            </a:r>
            <a:r>
              <a:rPr lang="zh-CN" altLang="en-US" dirty="0"/>
              <a:t>个网卡，</a:t>
            </a:r>
            <a:r>
              <a:rPr lang="en-US" altLang="zh-CN" dirty="0"/>
              <a:t>outside</a:t>
            </a:r>
            <a:r>
              <a:rPr lang="zh-CN" altLang="en-US" dirty="0"/>
              <a:t>（</a:t>
            </a:r>
            <a:r>
              <a:rPr lang="en-US" altLang="zh-CN" dirty="0"/>
              <a:t>primary</a:t>
            </a:r>
            <a:r>
              <a:rPr lang="zh-CN" altLang="en-US" dirty="0"/>
              <a:t>）</a:t>
            </a:r>
            <a:r>
              <a:rPr lang="en-US" altLang="zh-CN" dirty="0"/>
              <a:t>inside ha mgmt.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8006-B5A2-EE2A-CD28-0A4E7DCBB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87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5B80A-8F5A-5FE3-ED5A-848354A1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22992-96CF-2EA9-AD19-D22312605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6FB6D-92C8-5F15-E96F-91168F673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防火墙</a:t>
            </a:r>
            <a:r>
              <a:rPr lang="en-US" altLang="zh-CN" dirty="0"/>
              <a:t>HA</a:t>
            </a:r>
            <a:r>
              <a:rPr lang="zh-CN" altLang="en-US" dirty="0"/>
              <a:t>部署建议</a:t>
            </a:r>
            <a:r>
              <a:rPr lang="en-US" altLang="zh-CN" dirty="0"/>
              <a:t>4</a:t>
            </a:r>
            <a:r>
              <a:rPr lang="zh-CN" altLang="en-US" dirty="0"/>
              <a:t>个网卡，</a:t>
            </a:r>
            <a:r>
              <a:rPr lang="en-US" altLang="zh-CN" dirty="0"/>
              <a:t>outside</a:t>
            </a:r>
            <a:r>
              <a:rPr lang="zh-CN" altLang="en-US" dirty="0"/>
              <a:t>（</a:t>
            </a:r>
            <a:r>
              <a:rPr lang="en-US" altLang="zh-CN" dirty="0"/>
              <a:t>primary</a:t>
            </a:r>
            <a:r>
              <a:rPr lang="zh-CN" altLang="en-US" dirty="0"/>
              <a:t>）</a:t>
            </a:r>
            <a:r>
              <a:rPr lang="en-US" altLang="zh-CN" dirty="0"/>
              <a:t>inside ha mgmt.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8006-B5A2-EE2A-CD28-0A4E7DCBB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278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5B80A-8F5A-5FE3-ED5A-848354A1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22992-96CF-2EA9-AD19-D22312605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6FB6D-92C8-5F15-E96F-91168F673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防火墙</a:t>
            </a:r>
            <a:r>
              <a:rPr lang="en-US" altLang="zh-CN" dirty="0"/>
              <a:t>HA</a:t>
            </a:r>
            <a:r>
              <a:rPr lang="zh-CN" altLang="en-US" dirty="0"/>
              <a:t>部署建议</a:t>
            </a:r>
            <a:r>
              <a:rPr lang="en-US" altLang="zh-CN" dirty="0"/>
              <a:t>4</a:t>
            </a:r>
            <a:r>
              <a:rPr lang="zh-CN" altLang="en-US" dirty="0"/>
              <a:t>个网卡，</a:t>
            </a:r>
            <a:r>
              <a:rPr lang="en-US" altLang="zh-CN" sz="1200" dirty="0">
                <a:solidFill>
                  <a:srgbClr val="FF0000"/>
                </a:solidFill>
                <a:cs typeface="Arial" panose="020B0604020202090204" pitchFamily="34" charset="0"/>
              </a:rPr>
              <a:t>Port1 mgmt. Port2 external Port3 internal Port4 ha ,</a:t>
            </a:r>
            <a:r>
              <a:rPr lang="zh-CN" altLang="en-US" sz="1200" dirty="0">
                <a:solidFill>
                  <a:srgbClr val="FF0000"/>
                </a:solidFill>
                <a:cs typeface="Arial" panose="020B0604020202090204" pitchFamily="34" charset="0"/>
              </a:rPr>
              <a:t>请按照这个规划配置</a:t>
            </a:r>
            <a:endParaRPr lang="en-US" sz="1200" dirty="0">
              <a:solidFill>
                <a:srgbClr val="FF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8006-B5A2-EE2A-CD28-0A4E7DCBB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220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70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6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389951"/>
            <a:ext cx="9096006" cy="1534889"/>
          </a:xfrm>
        </p:spPr>
        <p:txBody>
          <a:bodyPr/>
          <a:lstStyle/>
          <a:p>
            <a:r>
              <a:rPr lang="nb-NO" altLang="zh-CN" dirty="0"/>
              <a:t>OCI FGT HA  Best Practise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DA581-FA35-E206-CE22-FA00136A9349}"/>
              </a:ext>
            </a:extLst>
          </p:cNvPr>
          <p:cNvSpPr txBox="1"/>
          <p:nvPr/>
        </p:nvSpPr>
        <p:spPr>
          <a:xfrm>
            <a:off x="7925972" y="5324029"/>
            <a:ext cx="2544286" cy="1128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dirty="0" err="1">
                <a:solidFill>
                  <a:srgbClr val="000000"/>
                </a:solidFill>
                <a:cs typeface="Arial" panose="020B0604020202090204" pitchFamily="34" charset="0"/>
              </a:rPr>
              <a:t>LiuGang</a:t>
            </a:r>
            <a:endParaRPr lang="en-US" altLang="zh-CN" sz="36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600" dirty="0">
                <a:solidFill>
                  <a:srgbClr val="000000"/>
                </a:solidFill>
                <a:cs typeface="Arial" panose="020B0604020202090204" pitchFamily="34" charset="0"/>
              </a:rPr>
              <a:t>2024-03-15</a:t>
            </a: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9D256-ACC6-4DD3-D07D-23BF0E92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013816"/>
            <a:ext cx="8278973" cy="5328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871C6-EC8E-2395-4F4E-89ACED123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1013816"/>
            <a:ext cx="10569680" cy="5328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3B414-BB79-121C-7038-CAF9C2A8D829}"/>
              </a:ext>
            </a:extLst>
          </p:cNvPr>
          <p:cNvSpPr txBox="1"/>
          <p:nvPr/>
        </p:nvSpPr>
        <p:spPr>
          <a:xfrm>
            <a:off x="506995" y="6571768"/>
            <a:ext cx="865493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下载私钥和公钥，私钥用于设备登录，公钥可以用于创建其他实例时上传公钥，后续可用同一个私钥登录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75388B-D4CF-1E88-E2F7-DC19D79E2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960" y="1013815"/>
            <a:ext cx="9535940" cy="53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7D7C-BB23-C118-C2EE-3FBF83ED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258DC-F4BC-0506-F15F-2FE4878C86AB}"/>
              </a:ext>
            </a:extLst>
          </p:cNvPr>
          <p:cNvSpPr txBox="1"/>
          <p:nvPr/>
        </p:nvSpPr>
        <p:spPr>
          <a:xfrm>
            <a:off x="275208" y="193928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0662D5-B8E7-79B5-8FD6-9A633184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32" y="856208"/>
            <a:ext cx="9784340" cy="5013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A76E62-EFF6-3655-0987-56C4A1144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27" y="856207"/>
            <a:ext cx="10877685" cy="5013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E7E70-00F3-22DC-040A-0F2BAB3DF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86" y="856208"/>
            <a:ext cx="10463903" cy="50135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465CCB-70B5-AC96-3269-46EA9CD9E187}"/>
              </a:ext>
            </a:extLst>
          </p:cNvPr>
          <p:cNvSpPr txBox="1"/>
          <p:nvPr/>
        </p:nvSpPr>
        <p:spPr>
          <a:xfrm>
            <a:off x="733330" y="6120142"/>
            <a:ext cx="541526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依次部署其他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个网卡实例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attach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VM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上，并且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关闭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src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/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dst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 check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4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191543" y="193681"/>
            <a:ext cx="2622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D3186-74B1-21EE-A96D-D498079D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8" y="941560"/>
            <a:ext cx="10042379" cy="4717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D6C5F-5237-A600-A27F-A9E716069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941560"/>
            <a:ext cx="10567672" cy="4717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4C11A-BBA7-072C-92CA-096507BE1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43" y="729212"/>
            <a:ext cx="11735754" cy="5462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54C4FE-B717-37AF-CFEE-61193C3DE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341" y="729212"/>
            <a:ext cx="10588116" cy="57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7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防火墙配置注意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52CE0-795F-F1ED-A7CE-7C0230CA7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9" y="994248"/>
            <a:ext cx="4400550" cy="2596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CC129-2D05-CD03-2AE5-E0306E119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09" y="3866088"/>
            <a:ext cx="4400550" cy="2523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6A1382-EB44-45D2-73A9-0D82B21B6B5C}"/>
              </a:ext>
            </a:extLst>
          </p:cNvPr>
          <p:cNvSpPr txBox="1"/>
          <p:nvPr/>
        </p:nvSpPr>
        <p:spPr>
          <a:xfrm>
            <a:off x="9474118" y="765924"/>
            <a:ext cx="269817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defTabSz="456565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设置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vdom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-exception,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AD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部署确保接口、静态路由以及目的地址映射不同步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285750" indent="-285750" algn="l" defTabSz="456565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285750" indent="-285750" algn="l" defTabSz="456565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此外接口下注意配置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MTU 9000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传输巨型帧和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OCI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底层网络匹配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285750" indent="-285750" algn="l" defTabSz="456565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285750" indent="-285750" algn="l" defTabSz="456565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注意接口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manual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方式配置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地址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8C704-F729-C462-BF80-31B526C6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595" y="899515"/>
            <a:ext cx="3421129" cy="54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917B-4500-2C90-FA39-87261F2E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85ACAD-C84D-8B9B-EDB2-DFE3713C3E6B}"/>
              </a:ext>
            </a:extLst>
          </p:cNvPr>
          <p:cNvSpPr txBox="1"/>
          <p:nvPr/>
        </p:nvSpPr>
        <p:spPr>
          <a:xfrm>
            <a:off x="275208" y="363984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防火墙配置注意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26BE9-C8FE-A698-184B-6BDAADE7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37" y="1359969"/>
            <a:ext cx="3968939" cy="3699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D8F09-7A39-9EB4-3E0B-02D168CC6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653" y="1391029"/>
            <a:ext cx="3777164" cy="3637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71C7B-7D3B-B91A-3FC1-F8BB60B81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496" y="1489309"/>
            <a:ext cx="2848345" cy="1825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A3BD82-2E78-19CF-DA84-06AF94FEDA41}"/>
              </a:ext>
            </a:extLst>
          </p:cNvPr>
          <p:cNvSpPr txBox="1"/>
          <p:nvPr/>
        </p:nvSpPr>
        <p:spPr>
          <a:xfrm>
            <a:off x="504825" y="5676900"/>
            <a:ext cx="673453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p</a:t>
            </a:r>
            <a:r>
              <a:rPr 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ort2 external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接口，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port3 internal 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接口 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port1 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mgmt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管理接口 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port4 ha 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心跳接口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63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E9917B-4500-2C90-FA39-87261F2E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85ACAD-C84D-8B9B-EDB2-DFE3713C3E6B}"/>
              </a:ext>
            </a:extLst>
          </p:cNvPr>
          <p:cNvSpPr txBox="1"/>
          <p:nvPr/>
        </p:nvSpPr>
        <p:spPr>
          <a:xfrm>
            <a:off x="275208" y="363984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防火墙配置注意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1D8F74-89FE-9649-D406-0BF044A7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7" y="1183182"/>
            <a:ext cx="8334375" cy="2800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46F51-B4B1-A75E-7F6A-A276BB2AE5A7}"/>
              </a:ext>
            </a:extLst>
          </p:cNvPr>
          <p:cNvSpPr txBox="1"/>
          <p:nvPr/>
        </p:nvSpPr>
        <p:spPr>
          <a:xfrm>
            <a:off x="161288" y="4267200"/>
            <a:ext cx="11936281" cy="98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Sdn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connector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配置证书认证：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配置访问公网业务路由，注意基于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OCI HA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部署切换需要使用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external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sdn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connector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且需要证书进行加密，同时需要证书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public key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导入到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OCI identity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User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下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API Key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来匹配证书。（证书公钥需要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pem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格式），注意申请证书时候建议格式设置为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PEM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格式，然后再转成需求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.key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和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.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crt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文件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7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BF3BC-BD56-93CE-91D2-94561850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731312-56A5-23CB-236E-5C6E344E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FGT </a:t>
            </a:r>
            <a:r>
              <a:rPr lang="zh-CN" altLang="en-US" dirty="0"/>
              <a:t>接口规划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44C80-9F22-4BE2-F90A-841722FA7743}"/>
              </a:ext>
            </a:extLst>
          </p:cNvPr>
          <p:cNvSpPr txBox="1"/>
          <p:nvPr/>
        </p:nvSpPr>
        <p:spPr>
          <a:xfrm>
            <a:off x="552261" y="5964102"/>
            <a:ext cx="598112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Port1 mgmt. Port2 external Port3 internal Port4 ha ,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请按照这个规划配置</a:t>
            </a:r>
            <a:endParaRPr lang="en-US" sz="1400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3A60D-5AEC-6413-0E65-C77DE8B5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218126"/>
            <a:ext cx="9277350" cy="44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BF3BC-BD56-93CE-91D2-94561850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731312-56A5-23CB-236E-5C6E344E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FGT HA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56D43-5F75-0F59-A2AE-19CBA691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1" y="1228479"/>
            <a:ext cx="10829919" cy="4134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1669C-37A2-A3C7-93E9-B57454F4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033" y="1171821"/>
            <a:ext cx="8201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1B0857-B666-03A7-2ECE-6721DDBD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9A7836-B031-BF75-6DC6-A8FCA6829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CB02A-FEDD-9E4D-90E2-2180D0B3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证书申请配置</a:t>
            </a:r>
            <a:r>
              <a:rPr lang="en-US" altLang="zh-CN" dirty="0"/>
              <a:t>-1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ADAD18-C58A-5F3A-FC87-F4C1E573169F}"/>
              </a:ext>
            </a:extLst>
          </p:cNvPr>
          <p:cNvGrpSpPr/>
          <p:nvPr/>
        </p:nvGrpSpPr>
        <p:grpSpPr>
          <a:xfrm>
            <a:off x="240941" y="1124794"/>
            <a:ext cx="10744200" cy="5010150"/>
            <a:chOff x="240941" y="1124794"/>
            <a:chExt cx="10744200" cy="50101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07F318-EEAC-E753-E69D-BA210A9C2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41" y="1124794"/>
              <a:ext cx="10744200" cy="50101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AC3C02-3E45-4A80-DBE3-0BC3FF927A83}"/>
                </a:ext>
              </a:extLst>
            </p:cNvPr>
            <p:cNvSpPr/>
            <p:nvPr/>
          </p:nvSpPr>
          <p:spPr>
            <a:xfrm>
              <a:off x="5468291" y="4762123"/>
              <a:ext cx="2679827" cy="841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64793A-5D46-C701-FC7E-78150187F5A1}"/>
              </a:ext>
            </a:extLst>
          </p:cNvPr>
          <p:cNvCxnSpPr>
            <a:cxnSpLocks/>
          </p:cNvCxnSpPr>
          <p:nvPr/>
        </p:nvCxnSpPr>
        <p:spPr>
          <a:xfrm>
            <a:off x="7315200" y="5812325"/>
            <a:ext cx="1195057" cy="53415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D77108-17D3-3617-8ED9-5A37DAD77823}"/>
              </a:ext>
            </a:extLst>
          </p:cNvPr>
          <p:cNvSpPr txBox="1"/>
          <p:nvPr/>
        </p:nvSpPr>
        <p:spPr>
          <a:xfrm>
            <a:off x="8609845" y="6329227"/>
            <a:ext cx="199766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生成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证书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csr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申请</a:t>
            </a:r>
            <a:endParaRPr lang="en-US" sz="1400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465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1B0857-B666-03A7-2ECE-6721DDBD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9A7836-B031-BF75-6DC6-A8FCA6829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CB02A-FEDD-9E4D-90E2-2180D0B3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证书申请配置</a:t>
            </a:r>
            <a:r>
              <a:rPr lang="en-US" altLang="zh-CN" dirty="0"/>
              <a:t>-2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C19CE-2954-2E7D-F355-50BE26360BDE}"/>
              </a:ext>
            </a:extLst>
          </p:cNvPr>
          <p:cNvSpPr txBox="1"/>
          <p:nvPr/>
        </p:nvSpPr>
        <p:spPr>
          <a:xfrm>
            <a:off x="314608" y="1009404"/>
            <a:ext cx="117916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openssl</a:t>
            </a:r>
            <a:r>
              <a:rPr lang="en-US" dirty="0"/>
              <a:t> x509 -req -in </a:t>
            </a:r>
            <a:r>
              <a:rPr lang="en-US" dirty="0" err="1"/>
              <a:t>server.csr</a:t>
            </a:r>
            <a:r>
              <a:rPr lang="en-US" dirty="0"/>
              <a:t> -CA </a:t>
            </a:r>
            <a:r>
              <a:rPr lang="en-US" dirty="0" err="1"/>
              <a:t>ca.pem</a:t>
            </a:r>
            <a:r>
              <a:rPr lang="en-US" dirty="0"/>
              <a:t>  -</a:t>
            </a:r>
            <a:r>
              <a:rPr lang="en-US" dirty="0" err="1"/>
              <a:t>CAkey</a:t>
            </a:r>
            <a:r>
              <a:rPr lang="en-US" dirty="0"/>
              <a:t> </a:t>
            </a:r>
            <a:r>
              <a:rPr lang="en-US" dirty="0" err="1"/>
              <a:t>cakey.pem</a:t>
            </a:r>
            <a:r>
              <a:rPr lang="en-US" dirty="0"/>
              <a:t> -</a:t>
            </a:r>
            <a:r>
              <a:rPr lang="en-US" dirty="0" err="1"/>
              <a:t>CAcreateserial</a:t>
            </a:r>
            <a:r>
              <a:rPr lang="en-US" dirty="0"/>
              <a:t> -out </a:t>
            </a:r>
            <a:r>
              <a:rPr lang="en-US" dirty="0" err="1"/>
              <a:t>server.pem</a:t>
            </a:r>
            <a:r>
              <a:rPr lang="en-US" dirty="0"/>
              <a:t> -days 3650 -sha256    </a:t>
            </a:r>
            <a:r>
              <a:rPr lang="en-US" altLang="zh-CN" dirty="0">
                <a:solidFill>
                  <a:srgbClr val="FF0000"/>
                </a:solidFill>
              </a:rPr>
              <a:t>server</a:t>
            </a:r>
            <a:r>
              <a:rPr lang="zh-CN" altLang="en-US" dirty="0">
                <a:solidFill>
                  <a:srgbClr val="FF0000"/>
                </a:solidFill>
              </a:rPr>
              <a:t>证书申请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 err="1"/>
              <a:t>openssl</a:t>
            </a:r>
            <a:r>
              <a:rPr lang="en-US" dirty="0"/>
              <a:t> x509 -in </a:t>
            </a:r>
            <a:r>
              <a:rPr lang="en-US" dirty="0" err="1"/>
              <a:t>server.pem</a:t>
            </a:r>
            <a:r>
              <a:rPr lang="en-US" dirty="0"/>
              <a:t> -</a:t>
            </a:r>
            <a:r>
              <a:rPr lang="en-US" dirty="0" err="1"/>
              <a:t>outform</a:t>
            </a:r>
            <a:r>
              <a:rPr lang="en-US" dirty="0"/>
              <a:t> der -out server.crt    </a:t>
            </a:r>
            <a:r>
              <a:rPr lang="zh-CN" altLang="en-US" dirty="0">
                <a:solidFill>
                  <a:srgbClr val="FF0000"/>
                </a:solidFill>
              </a:rPr>
              <a:t>证书转成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crt</a:t>
            </a:r>
            <a:r>
              <a:rPr lang="zh-CN" altLang="en-US" dirty="0">
                <a:solidFill>
                  <a:srgbClr val="FF0000"/>
                </a:solidFill>
              </a:rPr>
              <a:t>格式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rsa</a:t>
            </a:r>
            <a:r>
              <a:rPr lang="en-US" dirty="0"/>
              <a:t> -in </a:t>
            </a:r>
            <a:r>
              <a:rPr lang="en-US" dirty="0" err="1"/>
              <a:t>serverkey.pem</a:t>
            </a:r>
            <a:r>
              <a:rPr lang="en-US" dirty="0"/>
              <a:t> -inform </a:t>
            </a:r>
            <a:r>
              <a:rPr lang="en-US" dirty="0" err="1"/>
              <a:t>pem</a:t>
            </a:r>
            <a:r>
              <a:rPr lang="en-US" dirty="0"/>
              <a:t> -</a:t>
            </a:r>
            <a:r>
              <a:rPr lang="en-US" dirty="0" err="1"/>
              <a:t>pubout</a:t>
            </a:r>
            <a:r>
              <a:rPr lang="en-US" dirty="0"/>
              <a:t> -out </a:t>
            </a:r>
            <a:r>
              <a:rPr lang="en-US" dirty="0" err="1"/>
              <a:t>serverpub.pem</a:t>
            </a:r>
            <a:r>
              <a:rPr lang="en-US" dirty="0"/>
              <a:t>   </a:t>
            </a:r>
            <a:r>
              <a:rPr lang="zh-CN" altLang="en-US" dirty="0">
                <a:solidFill>
                  <a:srgbClr val="FF0000"/>
                </a:solidFill>
              </a:rPr>
              <a:t>提取</a:t>
            </a:r>
            <a:r>
              <a:rPr lang="en-US" altLang="zh-CN" dirty="0" err="1">
                <a:solidFill>
                  <a:srgbClr val="FF0000"/>
                </a:solidFill>
              </a:rPr>
              <a:t>pem</a:t>
            </a:r>
            <a:r>
              <a:rPr lang="zh-CN" altLang="en-US" dirty="0">
                <a:solidFill>
                  <a:srgbClr val="FF0000"/>
                </a:solidFill>
              </a:rPr>
              <a:t>格式公钥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rsa</a:t>
            </a:r>
            <a:r>
              <a:rPr lang="en-US" dirty="0"/>
              <a:t> -in </a:t>
            </a:r>
            <a:r>
              <a:rPr lang="en-US" dirty="0" err="1"/>
              <a:t>serverkey.pem</a:t>
            </a:r>
            <a:r>
              <a:rPr lang="en-US" dirty="0"/>
              <a:t> -out </a:t>
            </a:r>
            <a:r>
              <a:rPr lang="en-US" dirty="0" err="1"/>
              <a:t>serverprivate.key</a:t>
            </a:r>
            <a:r>
              <a:rPr lang="en-US" dirty="0"/>
              <a:t>     </a:t>
            </a:r>
            <a:r>
              <a:rPr lang="en-US" altLang="zh-CN" dirty="0">
                <a:solidFill>
                  <a:srgbClr val="FF0000"/>
                </a:solidFill>
              </a:rPr>
              <a:t>server</a:t>
            </a:r>
            <a:r>
              <a:rPr lang="zh-CN" altLang="en-US" dirty="0">
                <a:solidFill>
                  <a:srgbClr val="FF0000"/>
                </a:solidFill>
              </a:rPr>
              <a:t>私钥转成</a:t>
            </a:r>
            <a:r>
              <a:rPr lang="en-US" altLang="zh-CN" dirty="0">
                <a:solidFill>
                  <a:srgbClr val="FF0000"/>
                </a:solidFill>
              </a:rPr>
              <a:t>.key</a:t>
            </a:r>
            <a:r>
              <a:rPr lang="zh-CN" altLang="en-US" dirty="0">
                <a:solidFill>
                  <a:srgbClr val="FF0000"/>
                </a:solidFill>
              </a:rPr>
              <a:t>格式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DC413-0F51-5463-CEF4-A1D36B1C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1" y="3713549"/>
            <a:ext cx="5648183" cy="1651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BEA372-FB20-7FA9-E85E-9C7BB2CB5C94}"/>
              </a:ext>
            </a:extLst>
          </p:cNvPr>
          <p:cNvSpPr txBox="1"/>
          <p:nvPr/>
        </p:nvSpPr>
        <p:spPr>
          <a:xfrm>
            <a:off x="152400" y="5511131"/>
            <a:ext cx="486322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最后导出证书格式和信息，再将证书和私钥导入到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Fortigate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3B33B-6D76-556E-DD67-7B815447B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25" y="3519089"/>
            <a:ext cx="5426433" cy="27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257907" y="162471"/>
            <a:ext cx="21675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A-S Mode*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7775E-8BE9-CA20-CDCB-0D72F9123464}"/>
              </a:ext>
            </a:extLst>
          </p:cNvPr>
          <p:cNvSpPr txBox="1"/>
          <p:nvPr/>
        </p:nvSpPr>
        <p:spPr>
          <a:xfrm>
            <a:off x="6740402" y="1252717"/>
            <a:ext cx="4864533" cy="10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 A/S HA deploy different AD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will set default route to internal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have different subnet with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inside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A7196-A247-5951-8ABB-95989605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5" y="1173706"/>
            <a:ext cx="4899675" cy="480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1B0857-B666-03A7-2ECE-6721DDBD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9A7836-B031-BF75-6DC6-A8FCA6829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CB02A-FEDD-9E4D-90E2-2180D0B3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API Key</a:t>
            </a:r>
            <a:r>
              <a:rPr lang="zh-CN" altLang="en-US" dirty="0"/>
              <a:t>配置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4C7EC-AC6B-C1FD-61A5-9D8A5C959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1" y="1038704"/>
            <a:ext cx="7343775" cy="3816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BD29C-781B-F043-6E77-08C77319E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2950757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07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0857-B666-03A7-2ECE-6721DDBD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9A7836-B031-BF75-6DC6-A8FCA6829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CB02A-FEDD-9E4D-90E2-2180D0B3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SDN-Connector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BCFBD-73E1-ED83-EA0F-600286D15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9" y="1141019"/>
            <a:ext cx="6029800" cy="4250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5DC28-60D8-70E4-95B1-4789C07BD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80" y="1141019"/>
            <a:ext cx="5504678" cy="351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530916-C314-A23E-947F-F1E67DFCDB35}"/>
              </a:ext>
            </a:extLst>
          </p:cNvPr>
          <p:cNvSpPr txBox="1"/>
          <p:nvPr/>
        </p:nvSpPr>
        <p:spPr>
          <a:xfrm>
            <a:off x="542925" y="5716981"/>
            <a:ext cx="741100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如果账号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child compartment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，直接填写对应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child compartment id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不用管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parent compartment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6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0857-B666-03A7-2ECE-6721DDBD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9A7836-B031-BF75-6DC6-A8FCA6829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CB02A-FEDD-9E4D-90E2-2180D0B3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Dynamic group</a:t>
            </a:r>
            <a:r>
              <a:rPr lang="zh-CN" altLang="en-US" dirty="0"/>
              <a:t>配置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7A328-17D6-C2E7-364B-2B0FF22D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426889"/>
            <a:ext cx="10243548" cy="3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6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0857-B666-03A7-2ECE-6721DDBD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23739F-6C5F-9DFA-2FB5-4E3726A2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1" y="1400834"/>
            <a:ext cx="10943615" cy="40563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9A7836-B031-BF75-6DC6-A8FCA6829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CB02A-FEDD-9E4D-90E2-2180D0B3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Policy</a:t>
            </a:r>
            <a:r>
              <a:rPr lang="zh-CN" altLang="en-US" dirty="0"/>
              <a:t>配置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41FBB-D322-7C80-FA34-A456B91C3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1" y="1127629"/>
            <a:ext cx="7781200" cy="500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19036-49FE-72FC-5D74-67A474E5A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444" y="1814859"/>
            <a:ext cx="107537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86065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DNAT VIP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3523E-491F-7115-2403-B761963D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076325"/>
            <a:ext cx="9817119" cy="3543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F1EF44-3ADD-4542-F33C-67192049B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2453275"/>
            <a:ext cx="10943345" cy="37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7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策略配置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DD13B-AA6A-BEC0-0DBD-39B06AC6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1" y="1144728"/>
            <a:ext cx="11951858" cy="45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0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1040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-1(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入项访问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7EA72-95D8-4178-1237-A5752614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8" y="1184609"/>
            <a:ext cx="10946130" cy="4320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C2AA88-3A57-5172-DE2C-68B957E06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87" y="994109"/>
            <a:ext cx="10735563" cy="50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83455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（出南向和东西向访问和防病毒）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CE343-8EA9-36D5-B0EA-DB87A54C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250729"/>
            <a:ext cx="8437830" cy="4683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6114F-809D-79FD-08F4-498140288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66" y="1250729"/>
            <a:ext cx="10711759" cy="46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00025" y="198487"/>
            <a:ext cx="48125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切换前）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2DAA5-4A6C-4487-CFF3-B46520604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52" y="895350"/>
            <a:ext cx="9942789" cy="4480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B3EDF-A878-CD40-F425-EECCEB89B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982614"/>
            <a:ext cx="10589933" cy="50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00025" y="198487"/>
            <a:ext cx="48125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切换后）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AFAE8-E5C2-AD49-89E6-DA2D2D0F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956831"/>
            <a:ext cx="10725438" cy="5120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802F2-F238-1F69-1A84-3C337D2CA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795" y="956830"/>
            <a:ext cx="10073553" cy="53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规划网络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FC688-A566-33BB-41C4-5B8EA7B8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117442"/>
            <a:ext cx="9937807" cy="47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9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00025" y="198487"/>
            <a:ext cx="534633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切换验证）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6D961-6064-AAF3-A56B-C23611C8F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883603"/>
            <a:ext cx="10042888" cy="3853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60D360-6543-AB1F-0769-61F456AB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50" y="605362"/>
            <a:ext cx="7981950" cy="4410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E31E02-E1CB-ABE2-2009-F9FD5875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52" y="1823573"/>
            <a:ext cx="10413695" cy="46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6E071-1F18-9206-D439-5DCD13B7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C4DBF-8148-D11F-3188-F84A2D5E283E}"/>
              </a:ext>
            </a:extLst>
          </p:cNvPr>
          <p:cNvSpPr txBox="1"/>
          <p:nvPr/>
        </p:nvSpPr>
        <p:spPr>
          <a:xfrm>
            <a:off x="275208" y="363984"/>
            <a:ext cx="387798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IGW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互联网网关规划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9870B-0131-CCB3-D4CD-937CA804CC86}"/>
              </a:ext>
            </a:extLst>
          </p:cNvPr>
          <p:cNvSpPr txBox="1"/>
          <p:nvPr/>
        </p:nvSpPr>
        <p:spPr>
          <a:xfrm>
            <a:off x="860079" y="6464174"/>
            <a:ext cx="126188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注意网段设置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D1F8E-E794-1F08-17F3-830757DF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045688"/>
            <a:ext cx="10436978" cy="47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4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6E071-1F18-9206-D439-5DCD13B7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C4DBF-8148-D11F-3188-F84A2D5E283E}"/>
              </a:ext>
            </a:extLst>
          </p:cNvPr>
          <p:cNvSpPr txBox="1"/>
          <p:nvPr/>
        </p:nvSpPr>
        <p:spPr>
          <a:xfrm>
            <a:off x="275208" y="363984"/>
            <a:ext cx="280397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Internet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9870B-0131-CCB3-D4CD-937CA804CC86}"/>
              </a:ext>
            </a:extLst>
          </p:cNvPr>
          <p:cNvSpPr txBox="1"/>
          <p:nvPr/>
        </p:nvSpPr>
        <p:spPr>
          <a:xfrm>
            <a:off x="860079" y="6464174"/>
            <a:ext cx="126188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注意网段设置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73B09-BD1C-A6DB-AA37-43D81513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066799"/>
            <a:ext cx="11062261" cy="49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0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6E071-1F18-9206-D439-5DCD13B7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C4DBF-8148-D11F-3188-F84A2D5E283E}"/>
              </a:ext>
            </a:extLst>
          </p:cNvPr>
          <p:cNvSpPr txBox="1"/>
          <p:nvPr/>
        </p:nvSpPr>
        <p:spPr>
          <a:xfrm>
            <a:off x="275208" y="363984"/>
            <a:ext cx="18582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子网规划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AD946-7F25-5828-FD90-B4BFE0CE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146943"/>
            <a:ext cx="10294348" cy="4729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83F56-10A4-8E90-4E19-A01B4AC57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752" y="1146943"/>
            <a:ext cx="8223773" cy="4779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62B5F-92EB-1117-3F67-A6B04BDF9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8" y="918154"/>
            <a:ext cx="11584109" cy="51875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A9870B-0131-CCB3-D4CD-937CA804CC86}"/>
              </a:ext>
            </a:extLst>
          </p:cNvPr>
          <p:cNvSpPr txBox="1"/>
          <p:nvPr/>
        </p:nvSpPr>
        <p:spPr>
          <a:xfrm>
            <a:off x="878186" y="6191386"/>
            <a:ext cx="899637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注意网段设置需要指定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public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和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private, FGT HA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部署 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external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和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mgmt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指定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public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和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interenal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指定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private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69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1341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Security list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A6BFB-5425-C8FF-5D4D-CCF90FE3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899515"/>
            <a:ext cx="10829925" cy="5157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DA119-9753-40BD-130A-A787C56AA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40" y="899515"/>
            <a:ext cx="10962401" cy="5157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990029-6242-5EC6-E565-DCECD6E98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712" y="899516"/>
            <a:ext cx="10386588" cy="5157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B5E8D0-13A6-391F-EACD-B4199DBBB056}"/>
              </a:ext>
            </a:extLst>
          </p:cNvPr>
          <p:cNvSpPr txBox="1"/>
          <p:nvPr/>
        </p:nvSpPr>
        <p:spPr>
          <a:xfrm>
            <a:off x="712960" y="6124684"/>
            <a:ext cx="10060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不同情况是出向和入向都需要设置规则，设置完后可以在</a:t>
            </a:r>
            <a:r>
              <a:rPr lang="en-US" altLang="zh-CN" dirty="0"/>
              <a:t>subnet</a:t>
            </a:r>
            <a:r>
              <a:rPr lang="zh-CN" altLang="en-US" dirty="0"/>
              <a:t>去指定相应</a:t>
            </a:r>
            <a:r>
              <a:rPr lang="en-US" altLang="zh-CN" dirty="0"/>
              <a:t>security-list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4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24612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公网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AE1B9-9498-98EF-E42C-756AE687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7" y="1162050"/>
            <a:ext cx="7940639" cy="4268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72FB66-255A-A888-7426-A60952D3D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89" y="1162050"/>
            <a:ext cx="10106685" cy="426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535E4-104C-235F-3561-5270D4C2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820" y="1162050"/>
            <a:ext cx="9650429" cy="4649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E44F16-FC1B-BB52-C536-58C9F17D8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121" y="1162051"/>
            <a:ext cx="10177772" cy="483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1214F7-E0A3-6518-945F-D557D17AB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087" y="1036637"/>
            <a:ext cx="8064806" cy="525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1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EEF64-4C36-6FB9-F3F7-99D38C01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899515"/>
            <a:ext cx="8223586" cy="5300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080DE-72C9-1CC2-E25C-BB05BA848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90" y="899515"/>
            <a:ext cx="10018886" cy="5300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2860EF-0D0F-3C69-4B66-33F4E3E08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524" y="899514"/>
            <a:ext cx="10104734" cy="5300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6EB80A-48E2-F0E0-9FE0-35D5F25EC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367" y="899512"/>
            <a:ext cx="9928633" cy="53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5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15295</TotalTime>
  <Words>1065</Words>
  <Application>Microsoft Office PowerPoint</Application>
  <PresentationFormat>Widescreen</PresentationFormat>
  <Paragraphs>115</Paragraphs>
  <Slides>31</Slides>
  <Notes>30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Inter</vt:lpstr>
      <vt:lpstr>Arial</vt:lpstr>
      <vt:lpstr>Consolas</vt:lpstr>
      <vt:lpstr>Ubuntu</vt:lpstr>
      <vt:lpstr>Wingdings</vt:lpstr>
      <vt:lpstr>Fortinet Theme</vt:lpstr>
      <vt:lpstr>OCI FGT HA  Best Practise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FGT 接口规划</vt:lpstr>
      <vt:lpstr>FGT HA</vt:lpstr>
      <vt:lpstr>证书申请配置-1</vt:lpstr>
      <vt:lpstr>证书申请配置-2</vt:lpstr>
      <vt:lpstr>API Key配置</vt:lpstr>
      <vt:lpstr>SDN-Connector</vt:lpstr>
      <vt:lpstr>Dynamic group配置</vt:lpstr>
      <vt:lpstr>Policy配置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2653</cp:revision>
  <cp:lastPrinted>2021-03-23T01:37:48Z</cp:lastPrinted>
  <dcterms:created xsi:type="dcterms:W3CDTF">2021-03-23T01:37:48Z</dcterms:created>
  <dcterms:modified xsi:type="dcterms:W3CDTF">2024-11-08T06:09:29Z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